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Advent Pr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48">
          <p15:clr>
            <a:srgbClr val="9AA0A6"/>
          </p15:clr>
        </p15:guide>
        <p15:guide id="3" pos="5311">
          <p15:clr>
            <a:srgbClr val="9AA0A6"/>
          </p15:clr>
        </p15:guide>
        <p15:guide id="4" orient="horz" pos="2897">
          <p15:clr>
            <a:srgbClr val="9AA0A6"/>
          </p15:clr>
        </p15:guide>
        <p15:guide id="5" orient="horz" pos="346">
          <p15:clr>
            <a:srgbClr val="9AA0A6"/>
          </p15:clr>
        </p15:guide>
        <p15:guide id="6" pos="44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48"/>
        <p:guide pos="5311"/>
        <p:guide pos="2897" orient="horz"/>
        <p:guide pos="346" orient="horz"/>
        <p:guide pos="44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AdventPr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AdventPro-italic.fntdata"/><Relationship Id="rId23" Type="http://schemas.openxmlformats.org/officeDocument/2006/relationships/font" Target="fonts/Advent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Advent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f5fe2f4b42_2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f5fe2f4b42_2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9" name="Google Shape;4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0" name="Google Shape;54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2" name="Google Shape;60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" name="Google Shape;60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6" name="Google Shape;64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5" name="Google Shape;66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f5fe2f4b42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3" name="Google Shape;673;g2f5fe2f4b42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99600" y="762775"/>
            <a:ext cx="3618000" cy="24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99600" y="3372625"/>
            <a:ext cx="3618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6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59" name="Google Shape;59;p11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" name="Google Shape;60;p11"/>
          <p:cNvSpPr txBox="1"/>
          <p:nvPr>
            <p:ph idx="2" type="title"/>
          </p:nvPr>
        </p:nvSpPr>
        <p:spPr>
          <a:xfrm>
            <a:off x="5007425" y="1356350"/>
            <a:ext cx="2933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" name="Google Shape;61;p11"/>
          <p:cNvSpPr txBox="1"/>
          <p:nvPr>
            <p:ph idx="1" type="subTitle"/>
          </p:nvPr>
        </p:nvSpPr>
        <p:spPr>
          <a:xfrm>
            <a:off x="5007425" y="1763897"/>
            <a:ext cx="29334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" name="Google Shape;62;p11"/>
          <p:cNvSpPr txBox="1"/>
          <p:nvPr>
            <p:ph idx="3" type="title"/>
          </p:nvPr>
        </p:nvSpPr>
        <p:spPr>
          <a:xfrm>
            <a:off x="5007425" y="2127300"/>
            <a:ext cx="2933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4" type="subTitle"/>
          </p:nvPr>
        </p:nvSpPr>
        <p:spPr>
          <a:xfrm>
            <a:off x="5007425" y="2534847"/>
            <a:ext cx="29334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4" name="Google Shape;64;p11"/>
          <p:cNvSpPr txBox="1"/>
          <p:nvPr>
            <p:ph idx="5" type="title"/>
          </p:nvPr>
        </p:nvSpPr>
        <p:spPr>
          <a:xfrm>
            <a:off x="5007425" y="2898238"/>
            <a:ext cx="2933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5" name="Google Shape;65;p11"/>
          <p:cNvSpPr txBox="1"/>
          <p:nvPr>
            <p:ph idx="6" type="subTitle"/>
          </p:nvPr>
        </p:nvSpPr>
        <p:spPr>
          <a:xfrm>
            <a:off x="5007425" y="3295973"/>
            <a:ext cx="29334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6" name="Google Shape;66;p11"/>
          <p:cNvSpPr txBox="1"/>
          <p:nvPr>
            <p:ph idx="7" type="title"/>
          </p:nvPr>
        </p:nvSpPr>
        <p:spPr>
          <a:xfrm>
            <a:off x="5007425" y="3663550"/>
            <a:ext cx="2933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8" type="subTitle"/>
          </p:nvPr>
        </p:nvSpPr>
        <p:spPr>
          <a:xfrm>
            <a:off x="5007425" y="4057100"/>
            <a:ext cx="29334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70" name="Google Shape;70;p12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2"/>
          <p:cNvSpPr txBox="1"/>
          <p:nvPr>
            <p:ph idx="1" type="subTitle"/>
          </p:nvPr>
        </p:nvSpPr>
        <p:spPr>
          <a:xfrm>
            <a:off x="2976000" y="3623075"/>
            <a:ext cx="31920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5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846475" y="1698363"/>
            <a:ext cx="3411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4846475" y="2435763"/>
            <a:ext cx="3411300" cy="12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ONE_COLUMN_TEXT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1197363" y="2538100"/>
            <a:ext cx="2776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77" name="Google Shape;77;p14"/>
          <p:cNvCxnSpPr/>
          <p:nvPr/>
        </p:nvCxnSpPr>
        <p:spPr>
          <a:xfrm>
            <a:off x="2323550" y="3386325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1197350" y="3602775"/>
            <a:ext cx="27768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9" name="Google Shape;79;p14"/>
          <p:cNvSpPr txBox="1"/>
          <p:nvPr>
            <p:ph idx="2" type="subTitle"/>
          </p:nvPr>
        </p:nvSpPr>
        <p:spPr>
          <a:xfrm>
            <a:off x="5196038" y="3602775"/>
            <a:ext cx="27768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0" name="Google Shape;80;p14"/>
          <p:cNvSpPr txBox="1"/>
          <p:nvPr>
            <p:ph idx="3" type="title"/>
          </p:nvPr>
        </p:nvSpPr>
        <p:spPr>
          <a:xfrm>
            <a:off x="5196038" y="2538100"/>
            <a:ext cx="2776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81" name="Google Shape;81;p14"/>
          <p:cNvCxnSpPr/>
          <p:nvPr/>
        </p:nvCxnSpPr>
        <p:spPr>
          <a:xfrm>
            <a:off x="6296050" y="3386325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6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692175" y="631525"/>
            <a:ext cx="2776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4" name="Google Shape;84;p15"/>
          <p:cNvSpPr txBox="1"/>
          <p:nvPr>
            <p:ph idx="1" type="subTitle"/>
          </p:nvPr>
        </p:nvSpPr>
        <p:spPr>
          <a:xfrm>
            <a:off x="692175" y="1387225"/>
            <a:ext cx="27768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5" name="Google Shape;85;p15"/>
          <p:cNvSpPr txBox="1"/>
          <p:nvPr>
            <p:ph idx="2" type="subTitle"/>
          </p:nvPr>
        </p:nvSpPr>
        <p:spPr>
          <a:xfrm>
            <a:off x="5653977" y="3418588"/>
            <a:ext cx="27768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6" name="Google Shape;86;p15"/>
          <p:cNvSpPr txBox="1"/>
          <p:nvPr>
            <p:ph idx="3" type="title"/>
          </p:nvPr>
        </p:nvSpPr>
        <p:spPr>
          <a:xfrm>
            <a:off x="5653975" y="2662888"/>
            <a:ext cx="2776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SECTION_TITLE_AND_DESCRIPTION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1930750" y="1474962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1930750" y="2210942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0" name="Google Shape;90;p16"/>
          <p:cNvSpPr txBox="1"/>
          <p:nvPr>
            <p:ph idx="2" type="title"/>
          </p:nvPr>
        </p:nvSpPr>
        <p:spPr>
          <a:xfrm>
            <a:off x="1930750" y="3019844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1" name="Google Shape;91;p16"/>
          <p:cNvSpPr txBox="1"/>
          <p:nvPr>
            <p:ph idx="3" type="subTitle"/>
          </p:nvPr>
        </p:nvSpPr>
        <p:spPr>
          <a:xfrm>
            <a:off x="1930750" y="3747687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2" name="Google Shape;92;p16"/>
          <p:cNvSpPr txBox="1"/>
          <p:nvPr>
            <p:ph idx="4" type="title"/>
          </p:nvPr>
        </p:nvSpPr>
        <p:spPr>
          <a:xfrm>
            <a:off x="5866369" y="1474962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3" name="Google Shape;93;p16"/>
          <p:cNvSpPr txBox="1"/>
          <p:nvPr>
            <p:ph idx="5" type="subTitle"/>
          </p:nvPr>
        </p:nvSpPr>
        <p:spPr>
          <a:xfrm>
            <a:off x="5866369" y="2210942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4" name="Google Shape;94;p16"/>
          <p:cNvSpPr txBox="1"/>
          <p:nvPr>
            <p:ph idx="6" type="title"/>
          </p:nvPr>
        </p:nvSpPr>
        <p:spPr>
          <a:xfrm>
            <a:off x="5866369" y="3019844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5" name="Google Shape;95;p16"/>
          <p:cNvSpPr txBox="1"/>
          <p:nvPr>
            <p:ph idx="7" type="subTitle"/>
          </p:nvPr>
        </p:nvSpPr>
        <p:spPr>
          <a:xfrm>
            <a:off x="5866369" y="3747687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" name="Google Shape;96;p16"/>
          <p:cNvSpPr txBox="1"/>
          <p:nvPr>
            <p:ph idx="8"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97" name="Google Shape;97;p16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7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859238" y="1511562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1" type="subTitle"/>
          </p:nvPr>
        </p:nvSpPr>
        <p:spPr>
          <a:xfrm>
            <a:off x="859238" y="2247542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1" name="Google Shape;101;p17"/>
          <p:cNvSpPr txBox="1"/>
          <p:nvPr>
            <p:ph idx="2" type="title"/>
          </p:nvPr>
        </p:nvSpPr>
        <p:spPr>
          <a:xfrm>
            <a:off x="859238" y="2827844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3" type="subTitle"/>
          </p:nvPr>
        </p:nvSpPr>
        <p:spPr>
          <a:xfrm>
            <a:off x="859238" y="3555687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3" name="Google Shape;103;p17"/>
          <p:cNvSpPr txBox="1"/>
          <p:nvPr>
            <p:ph idx="4" type="title"/>
          </p:nvPr>
        </p:nvSpPr>
        <p:spPr>
          <a:xfrm>
            <a:off x="5861657" y="1511562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idx="5" type="subTitle"/>
          </p:nvPr>
        </p:nvSpPr>
        <p:spPr>
          <a:xfrm>
            <a:off x="5861657" y="2247542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5" name="Google Shape;105;p17"/>
          <p:cNvSpPr txBox="1"/>
          <p:nvPr>
            <p:ph idx="6" type="title"/>
          </p:nvPr>
        </p:nvSpPr>
        <p:spPr>
          <a:xfrm>
            <a:off x="5861657" y="2827844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6" name="Google Shape;106;p17"/>
          <p:cNvSpPr txBox="1"/>
          <p:nvPr>
            <p:ph idx="7" type="subTitle"/>
          </p:nvPr>
        </p:nvSpPr>
        <p:spPr>
          <a:xfrm>
            <a:off x="5861657" y="3555687"/>
            <a:ext cx="24231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7" name="Google Shape;107;p17"/>
          <p:cNvSpPr txBox="1"/>
          <p:nvPr>
            <p:ph idx="8"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108" name="Google Shape;108;p1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ctrTitle"/>
          </p:nvPr>
        </p:nvSpPr>
        <p:spPr>
          <a:xfrm>
            <a:off x="726575" y="1979350"/>
            <a:ext cx="31491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None/>
              <a:defRPr sz="36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1" name="Google Shape;111;p18"/>
          <p:cNvSpPr txBox="1"/>
          <p:nvPr>
            <p:ph idx="1" type="subTitle"/>
          </p:nvPr>
        </p:nvSpPr>
        <p:spPr>
          <a:xfrm>
            <a:off x="726575" y="3250025"/>
            <a:ext cx="3149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8"/>
          <p:cNvSpPr txBox="1"/>
          <p:nvPr>
            <p:ph idx="2" type="title"/>
          </p:nvPr>
        </p:nvSpPr>
        <p:spPr>
          <a:xfrm>
            <a:off x="726575" y="1139775"/>
            <a:ext cx="3149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115" name="Google Shape;115;p19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ONLY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796050" y="201100"/>
            <a:ext cx="75519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118" name="Google Shape;118;p20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Google Shape;119;p20"/>
          <p:cNvSpPr txBox="1"/>
          <p:nvPr>
            <p:ph idx="1" type="subTitle"/>
          </p:nvPr>
        </p:nvSpPr>
        <p:spPr>
          <a:xfrm>
            <a:off x="5917025" y="3156192"/>
            <a:ext cx="2066700" cy="5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0" name="Google Shape;120;p20"/>
          <p:cNvSpPr txBox="1"/>
          <p:nvPr>
            <p:ph idx="2" type="title"/>
          </p:nvPr>
        </p:nvSpPr>
        <p:spPr>
          <a:xfrm>
            <a:off x="5917025" y="2570292"/>
            <a:ext cx="20667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1" name="Google Shape;121;p20"/>
          <p:cNvSpPr txBox="1"/>
          <p:nvPr>
            <p:ph idx="3" type="subTitle"/>
          </p:nvPr>
        </p:nvSpPr>
        <p:spPr>
          <a:xfrm>
            <a:off x="5917025" y="4276092"/>
            <a:ext cx="2066700" cy="5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2" name="Google Shape;122;p20"/>
          <p:cNvSpPr txBox="1"/>
          <p:nvPr>
            <p:ph idx="4" type="title"/>
          </p:nvPr>
        </p:nvSpPr>
        <p:spPr>
          <a:xfrm>
            <a:off x="5917025" y="3690192"/>
            <a:ext cx="20667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" type="body"/>
          </p:nvPr>
        </p:nvSpPr>
        <p:spPr>
          <a:xfrm>
            <a:off x="713250" y="12286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AutoNum type="arabicPeriod"/>
              <a:defRPr sz="1250"/>
            </a:lvl1pPr>
            <a:lvl2pPr indent="-29845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lphaLcPeriod"/>
              <a:defRPr/>
            </a:lvl2pPr>
            <a:lvl3pPr indent="-29845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romanLcPeriod"/>
              <a:defRPr/>
            </a:lvl3pPr>
            <a:lvl4pPr indent="-29845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/>
            </a:lvl4pPr>
            <a:lvl5pPr indent="-29845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lphaLcPeriod"/>
              <a:defRPr/>
            </a:lvl5pPr>
            <a:lvl6pPr indent="-29845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romanLcPeriod"/>
              <a:defRPr/>
            </a:lvl6pPr>
            <a:lvl7pPr indent="-29845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/>
            </a:lvl7pPr>
            <a:lvl8pPr indent="-29845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lphaLcPeriod"/>
              <a:defRPr/>
            </a:lvl8pPr>
            <a:lvl9pPr indent="-29845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AutoNum type="romanLcPeriod"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type="title"/>
          </p:nvPr>
        </p:nvSpPr>
        <p:spPr>
          <a:xfrm>
            <a:off x="713250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14" name="Google Shape;14;p3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hasCustomPrompt="1" type="title"/>
          </p:nvPr>
        </p:nvSpPr>
        <p:spPr>
          <a:xfrm>
            <a:off x="730812" y="1182325"/>
            <a:ext cx="4395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730812" y="3228425"/>
            <a:ext cx="4395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0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2374200" y="1186650"/>
            <a:ext cx="4395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2374200" y="3073950"/>
            <a:ext cx="4395600" cy="7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4368875" y="460725"/>
            <a:ext cx="40494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1" name="Google Shape;131;p23"/>
          <p:cNvSpPr txBox="1"/>
          <p:nvPr>
            <p:ph idx="1" type="subTitle"/>
          </p:nvPr>
        </p:nvSpPr>
        <p:spPr>
          <a:xfrm>
            <a:off x="4368875" y="1412200"/>
            <a:ext cx="40494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2" type="title"/>
          </p:nvPr>
        </p:nvSpPr>
        <p:spPr>
          <a:xfrm>
            <a:off x="4368875" y="1663000"/>
            <a:ext cx="40494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3" type="subTitle"/>
          </p:nvPr>
        </p:nvSpPr>
        <p:spPr>
          <a:xfrm>
            <a:off x="4368875" y="2731300"/>
            <a:ext cx="40494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3"/>
          <p:cNvSpPr txBox="1"/>
          <p:nvPr>
            <p:ph idx="4" type="title"/>
          </p:nvPr>
        </p:nvSpPr>
        <p:spPr>
          <a:xfrm>
            <a:off x="4368875" y="2982700"/>
            <a:ext cx="40494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5" name="Google Shape;135;p23"/>
          <p:cNvSpPr txBox="1"/>
          <p:nvPr>
            <p:ph idx="5" type="subTitle"/>
          </p:nvPr>
        </p:nvSpPr>
        <p:spPr>
          <a:xfrm>
            <a:off x="4368875" y="4051000"/>
            <a:ext cx="40494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5108600" y="1906375"/>
            <a:ext cx="3135000" cy="23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12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1871700" y="3005750"/>
            <a:ext cx="3135000" cy="20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3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713225" y="1374600"/>
            <a:ext cx="4450800" cy="23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72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SECTION_TITLE_AND_DESCRIPTION_3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idx="1" type="subTitle"/>
          </p:nvPr>
        </p:nvSpPr>
        <p:spPr>
          <a:xfrm>
            <a:off x="5208325" y="1199550"/>
            <a:ext cx="3111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Advent Pro"/>
              <a:buNone/>
              <a:defRPr b="1" sz="30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/>
        </p:txBody>
      </p:sp>
      <p:sp>
        <p:nvSpPr>
          <p:cNvPr id="144" name="Google Shape;144;p27"/>
          <p:cNvSpPr txBox="1"/>
          <p:nvPr>
            <p:ph idx="2" type="body"/>
          </p:nvPr>
        </p:nvSpPr>
        <p:spPr>
          <a:xfrm>
            <a:off x="5208325" y="2778821"/>
            <a:ext cx="3111000" cy="15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429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13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854275" y="1242775"/>
            <a:ext cx="3158700" cy="155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1" type="subTitle"/>
          </p:nvPr>
        </p:nvSpPr>
        <p:spPr>
          <a:xfrm>
            <a:off x="854250" y="2774825"/>
            <a:ext cx="3158700" cy="12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SECTION_TITLE_AND_DESCRIPTION_1_2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1167625" y="2881600"/>
            <a:ext cx="18696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0" name="Google Shape;150;p29"/>
          <p:cNvSpPr txBox="1"/>
          <p:nvPr>
            <p:ph idx="1" type="subTitle"/>
          </p:nvPr>
        </p:nvSpPr>
        <p:spPr>
          <a:xfrm>
            <a:off x="1167625" y="3526350"/>
            <a:ext cx="1869600" cy="9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" name="Google Shape;151;p29"/>
          <p:cNvSpPr txBox="1"/>
          <p:nvPr>
            <p:ph idx="2" type="title"/>
          </p:nvPr>
        </p:nvSpPr>
        <p:spPr>
          <a:xfrm>
            <a:off x="3637201" y="2881600"/>
            <a:ext cx="18696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3" type="subTitle"/>
          </p:nvPr>
        </p:nvSpPr>
        <p:spPr>
          <a:xfrm>
            <a:off x="3637201" y="3526350"/>
            <a:ext cx="1869600" cy="9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4" type="title"/>
          </p:nvPr>
        </p:nvSpPr>
        <p:spPr>
          <a:xfrm>
            <a:off x="6106776" y="2881600"/>
            <a:ext cx="18696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4" name="Google Shape;154;p29"/>
          <p:cNvSpPr txBox="1"/>
          <p:nvPr>
            <p:ph idx="5" type="subTitle"/>
          </p:nvPr>
        </p:nvSpPr>
        <p:spPr>
          <a:xfrm>
            <a:off x="6106776" y="3526350"/>
            <a:ext cx="1869600" cy="9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5" name="Google Shape;155;p29"/>
          <p:cNvSpPr txBox="1"/>
          <p:nvPr>
            <p:ph idx="6"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156" name="Google Shape;156;p29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9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>
            <p:ph type="title"/>
          </p:nvPr>
        </p:nvSpPr>
        <p:spPr>
          <a:xfrm>
            <a:off x="1167625" y="1983950"/>
            <a:ext cx="18696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9" name="Google Shape;159;p30"/>
          <p:cNvSpPr txBox="1"/>
          <p:nvPr>
            <p:ph idx="1" type="subTitle"/>
          </p:nvPr>
        </p:nvSpPr>
        <p:spPr>
          <a:xfrm>
            <a:off x="1167625" y="2535750"/>
            <a:ext cx="1869600" cy="9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30"/>
          <p:cNvSpPr txBox="1"/>
          <p:nvPr>
            <p:ph idx="2" type="title"/>
          </p:nvPr>
        </p:nvSpPr>
        <p:spPr>
          <a:xfrm>
            <a:off x="3637201" y="3050750"/>
            <a:ext cx="18696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1" name="Google Shape;161;p30"/>
          <p:cNvSpPr txBox="1"/>
          <p:nvPr>
            <p:ph idx="3" type="subTitle"/>
          </p:nvPr>
        </p:nvSpPr>
        <p:spPr>
          <a:xfrm>
            <a:off x="3637201" y="3602550"/>
            <a:ext cx="1869600" cy="9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30"/>
          <p:cNvSpPr txBox="1"/>
          <p:nvPr>
            <p:ph idx="4" type="title"/>
          </p:nvPr>
        </p:nvSpPr>
        <p:spPr>
          <a:xfrm>
            <a:off x="6106776" y="1983950"/>
            <a:ext cx="18696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3" name="Google Shape;163;p30"/>
          <p:cNvSpPr txBox="1"/>
          <p:nvPr>
            <p:ph idx="5" type="subTitle"/>
          </p:nvPr>
        </p:nvSpPr>
        <p:spPr>
          <a:xfrm>
            <a:off x="6106776" y="2535750"/>
            <a:ext cx="1869600" cy="9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6"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165" name="Google Shape;165;p30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1186513" y="1874275"/>
            <a:ext cx="16047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1186513" y="3291775"/>
            <a:ext cx="16047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2" type="title"/>
          </p:nvPr>
        </p:nvSpPr>
        <p:spPr>
          <a:xfrm>
            <a:off x="2908602" y="1874275"/>
            <a:ext cx="16047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3" type="subTitle"/>
          </p:nvPr>
        </p:nvSpPr>
        <p:spPr>
          <a:xfrm>
            <a:off x="2908602" y="3291775"/>
            <a:ext cx="16047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4" type="title"/>
          </p:nvPr>
        </p:nvSpPr>
        <p:spPr>
          <a:xfrm>
            <a:off x="4630692" y="1874275"/>
            <a:ext cx="16047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5" type="subTitle"/>
          </p:nvPr>
        </p:nvSpPr>
        <p:spPr>
          <a:xfrm>
            <a:off x="4630692" y="3291775"/>
            <a:ext cx="16047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6" type="title"/>
          </p:nvPr>
        </p:nvSpPr>
        <p:spPr>
          <a:xfrm>
            <a:off x="6352782" y="1874275"/>
            <a:ext cx="16047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7" type="subTitle"/>
          </p:nvPr>
        </p:nvSpPr>
        <p:spPr>
          <a:xfrm>
            <a:off x="6352782" y="3291775"/>
            <a:ext cx="16047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8" type="title"/>
          </p:nvPr>
        </p:nvSpPr>
        <p:spPr>
          <a:xfrm>
            <a:off x="955525" y="1057000"/>
            <a:ext cx="2066700" cy="140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5" name="Google Shape;25;p4"/>
          <p:cNvSpPr txBox="1"/>
          <p:nvPr>
            <p:ph idx="9" type="title"/>
          </p:nvPr>
        </p:nvSpPr>
        <p:spPr>
          <a:xfrm>
            <a:off x="2677600" y="1057000"/>
            <a:ext cx="2066700" cy="140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6" name="Google Shape;26;p4"/>
          <p:cNvSpPr txBox="1"/>
          <p:nvPr>
            <p:ph idx="13" type="title"/>
          </p:nvPr>
        </p:nvSpPr>
        <p:spPr>
          <a:xfrm>
            <a:off x="4399700" y="1057000"/>
            <a:ext cx="2066700" cy="140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7" name="Google Shape;27;p4"/>
          <p:cNvSpPr txBox="1"/>
          <p:nvPr>
            <p:ph idx="14" type="title"/>
          </p:nvPr>
        </p:nvSpPr>
        <p:spPr>
          <a:xfrm>
            <a:off x="6121775" y="1057000"/>
            <a:ext cx="2066700" cy="140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4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709175" y="1390575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68" name="Google Shape;168;p31"/>
          <p:cNvSpPr txBox="1"/>
          <p:nvPr>
            <p:ph idx="2" type="title"/>
          </p:nvPr>
        </p:nvSpPr>
        <p:spPr>
          <a:xfrm>
            <a:off x="2691000" y="1390575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69" name="Google Shape;169;p31"/>
          <p:cNvSpPr txBox="1"/>
          <p:nvPr>
            <p:ph idx="3" type="title"/>
          </p:nvPr>
        </p:nvSpPr>
        <p:spPr>
          <a:xfrm>
            <a:off x="4672825" y="1390575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70" name="Google Shape;170;p31"/>
          <p:cNvSpPr txBox="1"/>
          <p:nvPr>
            <p:ph idx="1" type="subTitle"/>
          </p:nvPr>
        </p:nvSpPr>
        <p:spPr>
          <a:xfrm>
            <a:off x="709163" y="3626575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1"/>
          <p:cNvSpPr txBox="1"/>
          <p:nvPr>
            <p:ph idx="4" type="subTitle"/>
          </p:nvPr>
        </p:nvSpPr>
        <p:spPr>
          <a:xfrm>
            <a:off x="2690988" y="3626575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1"/>
          <p:cNvSpPr txBox="1"/>
          <p:nvPr>
            <p:ph idx="5" type="subTitle"/>
          </p:nvPr>
        </p:nvSpPr>
        <p:spPr>
          <a:xfrm>
            <a:off x="4672813" y="3626575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1"/>
          <p:cNvSpPr txBox="1"/>
          <p:nvPr>
            <p:ph idx="6" type="title"/>
          </p:nvPr>
        </p:nvSpPr>
        <p:spPr>
          <a:xfrm>
            <a:off x="6654650" y="1390575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74" name="Google Shape;174;p31"/>
          <p:cNvSpPr txBox="1"/>
          <p:nvPr>
            <p:ph idx="7" type="subTitle"/>
          </p:nvPr>
        </p:nvSpPr>
        <p:spPr>
          <a:xfrm>
            <a:off x="6654638" y="3626575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31"/>
          <p:cNvSpPr txBox="1"/>
          <p:nvPr>
            <p:ph idx="8"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176" name="Google Shape;176;p31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15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1057550" y="1378547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79" name="Google Shape;179;p32"/>
          <p:cNvSpPr txBox="1"/>
          <p:nvPr>
            <p:ph idx="2" type="title"/>
          </p:nvPr>
        </p:nvSpPr>
        <p:spPr>
          <a:xfrm>
            <a:off x="3644375" y="1378547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80" name="Google Shape;180;p32"/>
          <p:cNvSpPr txBox="1"/>
          <p:nvPr>
            <p:ph idx="1" type="subTitle"/>
          </p:nvPr>
        </p:nvSpPr>
        <p:spPr>
          <a:xfrm>
            <a:off x="1057550" y="3843063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2"/>
          <p:cNvSpPr txBox="1"/>
          <p:nvPr>
            <p:ph idx="3" type="subTitle"/>
          </p:nvPr>
        </p:nvSpPr>
        <p:spPr>
          <a:xfrm>
            <a:off x="3644375" y="3843063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2"/>
          <p:cNvSpPr txBox="1"/>
          <p:nvPr>
            <p:ph idx="4" type="subTitle"/>
          </p:nvPr>
        </p:nvSpPr>
        <p:spPr>
          <a:xfrm>
            <a:off x="1045000" y="3381200"/>
            <a:ext cx="17802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b="1" sz="2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32"/>
          <p:cNvSpPr txBox="1"/>
          <p:nvPr>
            <p:ph idx="5" type="subTitle"/>
          </p:nvPr>
        </p:nvSpPr>
        <p:spPr>
          <a:xfrm>
            <a:off x="3644375" y="3381200"/>
            <a:ext cx="17802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b="1" sz="2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2"/>
          <p:cNvSpPr txBox="1"/>
          <p:nvPr>
            <p:ph idx="6" type="title"/>
          </p:nvPr>
        </p:nvSpPr>
        <p:spPr>
          <a:xfrm>
            <a:off x="6318700" y="1378550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5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85" name="Google Shape;185;p32"/>
          <p:cNvSpPr txBox="1"/>
          <p:nvPr>
            <p:ph idx="7" type="subTitle"/>
          </p:nvPr>
        </p:nvSpPr>
        <p:spPr>
          <a:xfrm>
            <a:off x="6318750" y="3843063"/>
            <a:ext cx="1780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2"/>
          <p:cNvSpPr txBox="1"/>
          <p:nvPr>
            <p:ph idx="8" type="subTitle"/>
          </p:nvPr>
        </p:nvSpPr>
        <p:spPr>
          <a:xfrm>
            <a:off x="6318750" y="3381200"/>
            <a:ext cx="17802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b="1" sz="2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32"/>
          <p:cNvSpPr txBox="1"/>
          <p:nvPr>
            <p:ph idx="9"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188" name="Google Shape;188;p32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SECTION_TITLE_AND_DESCRIPTION_1_2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title"/>
          </p:nvPr>
        </p:nvSpPr>
        <p:spPr>
          <a:xfrm>
            <a:off x="3637201" y="16109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1" name="Google Shape;191;p33"/>
          <p:cNvSpPr txBox="1"/>
          <p:nvPr>
            <p:ph idx="2" type="title"/>
          </p:nvPr>
        </p:nvSpPr>
        <p:spPr>
          <a:xfrm>
            <a:off x="1167625" y="33058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2" name="Google Shape;192;p33"/>
          <p:cNvSpPr txBox="1"/>
          <p:nvPr>
            <p:ph idx="1" type="subTitle"/>
          </p:nvPr>
        </p:nvSpPr>
        <p:spPr>
          <a:xfrm>
            <a:off x="1167625" y="39073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3" name="Google Shape;193;p33"/>
          <p:cNvSpPr txBox="1"/>
          <p:nvPr>
            <p:ph idx="3" type="title"/>
          </p:nvPr>
        </p:nvSpPr>
        <p:spPr>
          <a:xfrm>
            <a:off x="3637201" y="33058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4" name="Google Shape;194;p33"/>
          <p:cNvSpPr txBox="1"/>
          <p:nvPr>
            <p:ph idx="4" type="subTitle"/>
          </p:nvPr>
        </p:nvSpPr>
        <p:spPr>
          <a:xfrm>
            <a:off x="3637200" y="39073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5" name="Google Shape;195;p33"/>
          <p:cNvSpPr txBox="1"/>
          <p:nvPr>
            <p:ph idx="5" type="title"/>
          </p:nvPr>
        </p:nvSpPr>
        <p:spPr>
          <a:xfrm>
            <a:off x="6106776" y="33058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6" name="Google Shape;196;p33"/>
          <p:cNvSpPr txBox="1"/>
          <p:nvPr>
            <p:ph idx="6" type="subTitle"/>
          </p:nvPr>
        </p:nvSpPr>
        <p:spPr>
          <a:xfrm>
            <a:off x="6106775" y="39073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7" name="Google Shape;197;p33"/>
          <p:cNvSpPr txBox="1"/>
          <p:nvPr>
            <p:ph idx="7"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198" name="Google Shape;198;p33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" name="Google Shape;199;p33"/>
          <p:cNvSpPr txBox="1"/>
          <p:nvPr>
            <p:ph idx="8" type="title"/>
          </p:nvPr>
        </p:nvSpPr>
        <p:spPr>
          <a:xfrm>
            <a:off x="1167625" y="16109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0" name="Google Shape;200;p33"/>
          <p:cNvSpPr txBox="1"/>
          <p:nvPr>
            <p:ph idx="9" type="subTitle"/>
          </p:nvPr>
        </p:nvSpPr>
        <p:spPr>
          <a:xfrm>
            <a:off x="1167625" y="22124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1" name="Google Shape;201;p33"/>
          <p:cNvSpPr txBox="1"/>
          <p:nvPr>
            <p:ph idx="13" type="subTitle"/>
          </p:nvPr>
        </p:nvSpPr>
        <p:spPr>
          <a:xfrm>
            <a:off x="3637200" y="22124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2" name="Google Shape;202;p33"/>
          <p:cNvSpPr txBox="1"/>
          <p:nvPr>
            <p:ph idx="14" type="title"/>
          </p:nvPr>
        </p:nvSpPr>
        <p:spPr>
          <a:xfrm>
            <a:off x="6106776" y="16109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3" name="Google Shape;203;p33"/>
          <p:cNvSpPr txBox="1"/>
          <p:nvPr>
            <p:ph idx="15" type="subTitle"/>
          </p:nvPr>
        </p:nvSpPr>
        <p:spPr>
          <a:xfrm>
            <a:off x="6106775" y="2212450"/>
            <a:ext cx="18696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8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type="title"/>
          </p:nvPr>
        </p:nvSpPr>
        <p:spPr>
          <a:xfrm>
            <a:off x="1673525" y="2185138"/>
            <a:ext cx="25713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6" name="Google Shape;206;p34"/>
          <p:cNvSpPr txBox="1"/>
          <p:nvPr>
            <p:ph idx="1" type="subTitle"/>
          </p:nvPr>
        </p:nvSpPr>
        <p:spPr>
          <a:xfrm>
            <a:off x="1673525" y="2786638"/>
            <a:ext cx="25713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7" name="Google Shape;207;p34"/>
          <p:cNvSpPr txBox="1"/>
          <p:nvPr>
            <p:ph idx="2" type="title"/>
          </p:nvPr>
        </p:nvSpPr>
        <p:spPr>
          <a:xfrm>
            <a:off x="5753026" y="1001350"/>
            <a:ext cx="2567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8" name="Google Shape;208;p34"/>
          <p:cNvSpPr txBox="1"/>
          <p:nvPr>
            <p:ph idx="3" type="subTitle"/>
          </p:nvPr>
        </p:nvSpPr>
        <p:spPr>
          <a:xfrm>
            <a:off x="5753025" y="1602850"/>
            <a:ext cx="2567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9" name="Google Shape;209;p34"/>
          <p:cNvSpPr txBox="1"/>
          <p:nvPr>
            <p:ph idx="4" type="title"/>
          </p:nvPr>
        </p:nvSpPr>
        <p:spPr>
          <a:xfrm>
            <a:off x="5753026" y="3394750"/>
            <a:ext cx="2567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0" name="Google Shape;210;p34"/>
          <p:cNvSpPr txBox="1"/>
          <p:nvPr>
            <p:ph idx="5" type="subTitle"/>
          </p:nvPr>
        </p:nvSpPr>
        <p:spPr>
          <a:xfrm>
            <a:off x="5753025" y="3996250"/>
            <a:ext cx="2567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1" name="Google Shape;211;p34"/>
          <p:cNvSpPr txBox="1"/>
          <p:nvPr>
            <p:ph idx="6"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2" name="Google Shape;212;p34"/>
          <p:cNvSpPr txBox="1"/>
          <p:nvPr>
            <p:ph idx="7" type="title"/>
          </p:nvPr>
        </p:nvSpPr>
        <p:spPr>
          <a:xfrm>
            <a:off x="1670725" y="1001350"/>
            <a:ext cx="25713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3" name="Google Shape;213;p34"/>
          <p:cNvSpPr txBox="1"/>
          <p:nvPr>
            <p:ph idx="8" type="subTitle"/>
          </p:nvPr>
        </p:nvSpPr>
        <p:spPr>
          <a:xfrm>
            <a:off x="1670725" y="1602850"/>
            <a:ext cx="25713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4" name="Google Shape;214;p34"/>
          <p:cNvSpPr txBox="1"/>
          <p:nvPr>
            <p:ph idx="9" type="title"/>
          </p:nvPr>
        </p:nvSpPr>
        <p:spPr>
          <a:xfrm>
            <a:off x="1670726" y="3394750"/>
            <a:ext cx="25713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5" name="Google Shape;215;p34"/>
          <p:cNvSpPr txBox="1"/>
          <p:nvPr>
            <p:ph idx="13" type="subTitle"/>
          </p:nvPr>
        </p:nvSpPr>
        <p:spPr>
          <a:xfrm>
            <a:off x="1670725" y="3996250"/>
            <a:ext cx="25713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6" name="Google Shape;216;p34"/>
          <p:cNvSpPr txBox="1"/>
          <p:nvPr>
            <p:ph idx="14" type="title"/>
          </p:nvPr>
        </p:nvSpPr>
        <p:spPr>
          <a:xfrm>
            <a:off x="5756872" y="2185138"/>
            <a:ext cx="2567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" name="Google Shape;217;p34"/>
          <p:cNvSpPr txBox="1"/>
          <p:nvPr>
            <p:ph idx="15" type="subTitle"/>
          </p:nvPr>
        </p:nvSpPr>
        <p:spPr>
          <a:xfrm>
            <a:off x="5756870" y="2786638"/>
            <a:ext cx="2567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218" name="Google Shape;218;p34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SECTION_TITLE_AND_DESCRIPTION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idx="1" type="subTitle"/>
          </p:nvPr>
        </p:nvSpPr>
        <p:spPr>
          <a:xfrm>
            <a:off x="5429475" y="2012425"/>
            <a:ext cx="30012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dvent Pro"/>
              <a:buNone/>
              <a:defRPr b="1" sz="22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/>
        </p:txBody>
      </p:sp>
      <p:sp>
        <p:nvSpPr>
          <p:cNvPr id="221" name="Google Shape;221;p35"/>
          <p:cNvSpPr txBox="1"/>
          <p:nvPr>
            <p:ph idx="2" type="body"/>
          </p:nvPr>
        </p:nvSpPr>
        <p:spPr>
          <a:xfrm>
            <a:off x="5429475" y="2649150"/>
            <a:ext cx="30012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" name="Google Shape;222;p35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223" name="Google Shape;223;p35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ONE_COLUMN_TEXT_1_1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 txBox="1"/>
          <p:nvPr>
            <p:ph type="title"/>
          </p:nvPr>
        </p:nvSpPr>
        <p:spPr>
          <a:xfrm>
            <a:off x="796050" y="775250"/>
            <a:ext cx="75519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226" name="Google Shape;226;p36"/>
          <p:cNvCxnSpPr/>
          <p:nvPr/>
        </p:nvCxnSpPr>
        <p:spPr>
          <a:xfrm>
            <a:off x="4309800" y="159770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7" name="Google Shape;227;p36"/>
          <p:cNvSpPr txBox="1"/>
          <p:nvPr>
            <p:ph idx="1" type="subTitle"/>
          </p:nvPr>
        </p:nvSpPr>
        <p:spPr>
          <a:xfrm>
            <a:off x="2669850" y="1791275"/>
            <a:ext cx="3804300" cy="11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8" name="Google Shape;228;p36"/>
          <p:cNvSpPr txBox="1"/>
          <p:nvPr/>
        </p:nvSpPr>
        <p:spPr>
          <a:xfrm>
            <a:off x="3017400" y="3530325"/>
            <a:ext cx="31092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000" u="none" cap="none" strike="noStrike">
                <a:solidFill>
                  <a:srgbClr val="000549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1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b="0" i="0" lang="en" sz="1000" u="none" cap="none" strike="noStrike">
                <a:solidFill>
                  <a:srgbClr val="000549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Flaticon</a:t>
            </a:r>
            <a:r>
              <a:rPr b="0" i="0" lang="en" sz="1000" u="none" cap="none" strike="noStrike">
                <a:solidFill>
                  <a:srgbClr val="000549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Freepik</a:t>
            </a:r>
            <a:endParaRPr b="1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ullet ">
  <p:cSld name="TITLE_AND_TWO_COLUMNS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 txBox="1"/>
          <p:nvPr>
            <p:ph idx="1" type="body"/>
          </p:nvPr>
        </p:nvSpPr>
        <p:spPr>
          <a:xfrm>
            <a:off x="737000" y="1408100"/>
            <a:ext cx="3834900" cy="3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31" name="Google Shape;231;p37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232" name="Google Shape;232;p3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8"/>
          <p:cNvSpPr txBox="1"/>
          <p:nvPr>
            <p:ph idx="1" type="body"/>
          </p:nvPr>
        </p:nvSpPr>
        <p:spPr>
          <a:xfrm>
            <a:off x="737000" y="1408100"/>
            <a:ext cx="3600600" cy="3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" name="Google Shape;235;p38"/>
          <p:cNvSpPr txBox="1"/>
          <p:nvPr>
            <p:ph idx="2" type="body"/>
          </p:nvPr>
        </p:nvSpPr>
        <p:spPr>
          <a:xfrm>
            <a:off x="4806426" y="1408100"/>
            <a:ext cx="3600600" cy="3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" name="Google Shape;236;p38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237" name="Google Shape;237;p38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5578375" y="2125700"/>
            <a:ext cx="2666400" cy="19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cxnSp>
        <p:nvCxnSpPr>
          <p:cNvPr id="31" name="Google Shape;31;p5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CUSTOM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713225" y="1321900"/>
            <a:ext cx="4120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" type="subTitle"/>
          </p:nvPr>
        </p:nvSpPr>
        <p:spPr>
          <a:xfrm>
            <a:off x="713225" y="2165000"/>
            <a:ext cx="4120800" cy="16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idx="1" type="subTitle"/>
          </p:nvPr>
        </p:nvSpPr>
        <p:spPr>
          <a:xfrm>
            <a:off x="719850" y="1550350"/>
            <a:ext cx="38217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"/>
              <a:buNone/>
              <a:defRPr b="1" sz="22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dvent Pro"/>
              <a:buNone/>
              <a:defRPr b="1" sz="2100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719850" y="2187075"/>
            <a:ext cx="38217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39" name="Google Shape;39;p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2" type="title"/>
          </p:nvPr>
        </p:nvSpPr>
        <p:spPr>
          <a:xfrm>
            <a:off x="3484850" y="1388875"/>
            <a:ext cx="49236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" type="subTitle"/>
          </p:nvPr>
        </p:nvSpPr>
        <p:spPr>
          <a:xfrm>
            <a:off x="3484850" y="2078275"/>
            <a:ext cx="2461800" cy="194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/>
        </p:txBody>
      </p:sp>
      <p:cxnSp>
        <p:nvCxnSpPr>
          <p:cNvPr id="44" name="Google Shape;44;p8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8"/>
          <p:cNvSpPr txBox="1"/>
          <p:nvPr>
            <p:ph idx="3" type="subTitle"/>
          </p:nvPr>
        </p:nvSpPr>
        <p:spPr>
          <a:xfrm>
            <a:off x="5946650" y="2078275"/>
            <a:ext cx="2461800" cy="194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type="ctrTitle"/>
          </p:nvPr>
        </p:nvSpPr>
        <p:spPr>
          <a:xfrm>
            <a:off x="5347800" y="2174900"/>
            <a:ext cx="30831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None/>
              <a:defRPr sz="36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>
            <a:off x="5347800" y="3372625"/>
            <a:ext cx="3083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" name="Google Shape;49;p9"/>
          <p:cNvSpPr txBox="1"/>
          <p:nvPr>
            <p:ph idx="2" type="title"/>
          </p:nvPr>
        </p:nvSpPr>
        <p:spPr>
          <a:xfrm>
            <a:off x="5347800" y="1262375"/>
            <a:ext cx="3083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ONE_COLUMN_TEXT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cxnSp>
        <p:nvCxnSpPr>
          <p:cNvPr id="52" name="Google Shape;52;p10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" name="Google Shape;53;p10"/>
          <p:cNvSpPr txBox="1"/>
          <p:nvPr>
            <p:ph idx="2" type="title"/>
          </p:nvPr>
        </p:nvSpPr>
        <p:spPr>
          <a:xfrm>
            <a:off x="1197350" y="3267525"/>
            <a:ext cx="27768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4" name="Google Shape;54;p10"/>
          <p:cNvSpPr txBox="1"/>
          <p:nvPr>
            <p:ph idx="1" type="subTitle"/>
          </p:nvPr>
        </p:nvSpPr>
        <p:spPr>
          <a:xfrm>
            <a:off x="1197350" y="3750925"/>
            <a:ext cx="2776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5" name="Google Shape;55;p10"/>
          <p:cNvSpPr txBox="1"/>
          <p:nvPr>
            <p:ph idx="3" type="title"/>
          </p:nvPr>
        </p:nvSpPr>
        <p:spPr>
          <a:xfrm>
            <a:off x="5169860" y="3267525"/>
            <a:ext cx="27768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4" type="subTitle"/>
          </p:nvPr>
        </p:nvSpPr>
        <p:spPr>
          <a:xfrm>
            <a:off x="5169860" y="3750925"/>
            <a:ext cx="2776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b="1" i="0" sz="2800" u="none" cap="none" strike="noStrike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b="1" i="0" sz="2800" u="none" cap="none" strike="noStrike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b="1" i="0" sz="2800" u="none" cap="none" strike="noStrike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b="1" i="0" sz="2800" u="none" cap="none" strike="noStrike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b="1" i="0" sz="2800" u="none" cap="none" strike="noStrike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b="1" i="0" sz="2800" u="none" cap="none" strike="noStrike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b="1" i="0" sz="2800" u="none" cap="none" strike="noStrike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b="1" i="0" sz="2800" u="none" cap="none" strike="noStrike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b="1" i="0" sz="2800" u="none" cap="none" strike="noStrike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mc:AlternateContent>
    <mc:Choice Requires="p14">
      <p:transition spd="slow" p14:dur="7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Relationship Id="rId7" Type="http://schemas.openxmlformats.org/officeDocument/2006/relationships/image" Target="../media/image8.png"/><Relationship Id="rId8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41"/>
          <p:cNvGrpSpPr/>
          <p:nvPr/>
        </p:nvGrpSpPr>
        <p:grpSpPr>
          <a:xfrm>
            <a:off x="4020093" y="607663"/>
            <a:ext cx="5065148" cy="3795451"/>
            <a:chOff x="936525" y="238100"/>
            <a:chExt cx="5319975" cy="3986400"/>
          </a:xfrm>
        </p:grpSpPr>
        <p:sp>
          <p:nvSpPr>
            <p:cNvPr id="245" name="Google Shape;245;p41"/>
            <p:cNvSpPr/>
            <p:nvPr/>
          </p:nvSpPr>
          <p:spPr>
            <a:xfrm>
              <a:off x="1585950" y="238100"/>
              <a:ext cx="4670550" cy="3949625"/>
            </a:xfrm>
            <a:custGeom>
              <a:rect b="b" l="l" r="r" t="t"/>
              <a:pathLst>
                <a:path extrusionOk="0" h="157985" w="186822">
                  <a:moveTo>
                    <a:pt x="91145" y="1"/>
                  </a:moveTo>
                  <a:cubicBezTo>
                    <a:pt x="83069" y="1"/>
                    <a:pt x="75289" y="5146"/>
                    <a:pt x="70242" y="11684"/>
                  </a:cubicBezTo>
                  <a:cubicBezTo>
                    <a:pt x="64470" y="19161"/>
                    <a:pt x="61385" y="28296"/>
                    <a:pt x="57534" y="36921"/>
                  </a:cubicBezTo>
                  <a:cubicBezTo>
                    <a:pt x="53683" y="45547"/>
                    <a:pt x="48606" y="54190"/>
                    <a:pt x="40421" y="58906"/>
                  </a:cubicBezTo>
                  <a:cubicBezTo>
                    <a:pt x="32607" y="63409"/>
                    <a:pt x="22888" y="63771"/>
                    <a:pt x="15215" y="68510"/>
                  </a:cubicBezTo>
                  <a:cubicBezTo>
                    <a:pt x="4141" y="75350"/>
                    <a:pt x="1" y="90547"/>
                    <a:pt x="3903" y="102964"/>
                  </a:cubicBezTo>
                  <a:cubicBezTo>
                    <a:pt x="7804" y="115382"/>
                    <a:pt x="18408" y="124900"/>
                    <a:pt x="30388" y="129989"/>
                  </a:cubicBezTo>
                  <a:cubicBezTo>
                    <a:pt x="42021" y="134933"/>
                    <a:pt x="54885" y="136165"/>
                    <a:pt x="67538" y="136165"/>
                  </a:cubicBezTo>
                  <a:cubicBezTo>
                    <a:pt x="67915" y="136165"/>
                    <a:pt x="68293" y="136164"/>
                    <a:pt x="68670" y="136162"/>
                  </a:cubicBezTo>
                  <a:cubicBezTo>
                    <a:pt x="71151" y="136148"/>
                    <a:pt x="73662" y="136098"/>
                    <a:pt x="76171" y="136098"/>
                  </a:cubicBezTo>
                  <a:cubicBezTo>
                    <a:pt x="83592" y="136098"/>
                    <a:pt x="91005" y="136539"/>
                    <a:pt x="97639" y="139671"/>
                  </a:cubicBezTo>
                  <a:cubicBezTo>
                    <a:pt x="105490" y="143379"/>
                    <a:pt x="111304" y="150460"/>
                    <a:pt x="119003" y="154473"/>
                  </a:cubicBezTo>
                  <a:cubicBezTo>
                    <a:pt x="123471" y="156801"/>
                    <a:pt x="128510" y="157984"/>
                    <a:pt x="133547" y="157984"/>
                  </a:cubicBezTo>
                  <a:cubicBezTo>
                    <a:pt x="137128" y="157984"/>
                    <a:pt x="140707" y="157386"/>
                    <a:pt x="144079" y="156175"/>
                  </a:cubicBezTo>
                  <a:cubicBezTo>
                    <a:pt x="168362" y="147455"/>
                    <a:pt x="180365" y="110227"/>
                    <a:pt x="184842" y="87706"/>
                  </a:cubicBezTo>
                  <a:cubicBezTo>
                    <a:pt x="186018" y="81789"/>
                    <a:pt x="186821" y="75647"/>
                    <a:pt x="185541" y="69753"/>
                  </a:cubicBezTo>
                  <a:cubicBezTo>
                    <a:pt x="184259" y="63857"/>
                    <a:pt x="180546" y="58199"/>
                    <a:pt x="174931" y="55993"/>
                  </a:cubicBezTo>
                  <a:cubicBezTo>
                    <a:pt x="172945" y="55214"/>
                    <a:pt x="170924" y="54904"/>
                    <a:pt x="168876" y="54904"/>
                  </a:cubicBezTo>
                  <a:cubicBezTo>
                    <a:pt x="160991" y="54904"/>
                    <a:pt x="152710" y="59492"/>
                    <a:pt x="144539" y="59492"/>
                  </a:cubicBezTo>
                  <a:cubicBezTo>
                    <a:pt x="143674" y="59492"/>
                    <a:pt x="142810" y="59440"/>
                    <a:pt x="141948" y="59327"/>
                  </a:cubicBezTo>
                  <a:cubicBezTo>
                    <a:pt x="133155" y="58167"/>
                    <a:pt x="126439" y="50691"/>
                    <a:pt x="122614" y="42689"/>
                  </a:cubicBezTo>
                  <a:cubicBezTo>
                    <a:pt x="118789" y="34689"/>
                    <a:pt x="117040" y="25835"/>
                    <a:pt x="113372" y="17761"/>
                  </a:cubicBezTo>
                  <a:cubicBezTo>
                    <a:pt x="109704" y="9688"/>
                    <a:pt x="103348" y="2002"/>
                    <a:pt x="94638" y="331"/>
                  </a:cubicBezTo>
                  <a:cubicBezTo>
                    <a:pt x="93473" y="107"/>
                    <a:pt x="92306" y="1"/>
                    <a:pt x="91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1"/>
            <p:cNvSpPr/>
            <p:nvPr/>
          </p:nvSpPr>
          <p:spPr>
            <a:xfrm>
              <a:off x="936525" y="2497025"/>
              <a:ext cx="659925" cy="801900"/>
            </a:xfrm>
            <a:custGeom>
              <a:rect b="b" l="l" r="r" t="t"/>
              <a:pathLst>
                <a:path extrusionOk="0" h="32076" w="26397">
                  <a:moveTo>
                    <a:pt x="11422" y="1"/>
                  </a:moveTo>
                  <a:cubicBezTo>
                    <a:pt x="10866" y="1"/>
                    <a:pt x="10274" y="46"/>
                    <a:pt x="9640" y="141"/>
                  </a:cubicBezTo>
                  <a:cubicBezTo>
                    <a:pt x="5702" y="732"/>
                    <a:pt x="2430" y="3940"/>
                    <a:pt x="1216" y="7734"/>
                  </a:cubicBezTo>
                  <a:cubicBezTo>
                    <a:pt x="0" y="11528"/>
                    <a:pt x="664" y="15761"/>
                    <a:pt x="2459" y="19317"/>
                  </a:cubicBezTo>
                  <a:cubicBezTo>
                    <a:pt x="4253" y="22873"/>
                    <a:pt x="7097" y="25808"/>
                    <a:pt x="10241" y="28254"/>
                  </a:cubicBezTo>
                  <a:cubicBezTo>
                    <a:pt x="12805" y="30251"/>
                    <a:pt x="15774" y="32014"/>
                    <a:pt x="19022" y="32074"/>
                  </a:cubicBezTo>
                  <a:cubicBezTo>
                    <a:pt x="19066" y="32075"/>
                    <a:pt x="19109" y="32076"/>
                    <a:pt x="19153" y="32076"/>
                  </a:cubicBezTo>
                  <a:cubicBezTo>
                    <a:pt x="22363" y="32076"/>
                    <a:pt x="25746" y="29895"/>
                    <a:pt x="26096" y="26708"/>
                  </a:cubicBezTo>
                  <a:cubicBezTo>
                    <a:pt x="26397" y="23957"/>
                    <a:pt x="24516" y="21520"/>
                    <a:pt x="23100" y="19145"/>
                  </a:cubicBezTo>
                  <a:cubicBezTo>
                    <a:pt x="19506" y="13117"/>
                    <a:pt x="20856" y="1"/>
                    <a:pt x="1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1"/>
            <p:cNvSpPr/>
            <p:nvPr/>
          </p:nvSpPr>
          <p:spPr>
            <a:xfrm>
              <a:off x="1602825" y="3328450"/>
              <a:ext cx="359400" cy="312375"/>
            </a:xfrm>
            <a:custGeom>
              <a:rect b="b" l="l" r="r" t="t"/>
              <a:pathLst>
                <a:path extrusionOk="0" h="12495" w="14376">
                  <a:moveTo>
                    <a:pt x="7162" y="0"/>
                  </a:moveTo>
                  <a:cubicBezTo>
                    <a:pt x="3523" y="0"/>
                    <a:pt x="0" y="4267"/>
                    <a:pt x="998" y="8034"/>
                  </a:cubicBezTo>
                  <a:cubicBezTo>
                    <a:pt x="1672" y="10576"/>
                    <a:pt x="4194" y="12494"/>
                    <a:pt x="6817" y="12494"/>
                  </a:cubicBezTo>
                  <a:cubicBezTo>
                    <a:pt x="6883" y="12494"/>
                    <a:pt x="6950" y="12493"/>
                    <a:pt x="7017" y="12490"/>
                  </a:cubicBezTo>
                  <a:cubicBezTo>
                    <a:pt x="13009" y="12267"/>
                    <a:pt x="14375" y="4701"/>
                    <a:pt x="10223" y="1169"/>
                  </a:cubicBezTo>
                  <a:cubicBezTo>
                    <a:pt x="9263" y="352"/>
                    <a:pt x="8208" y="0"/>
                    <a:pt x="71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1"/>
            <p:cNvSpPr/>
            <p:nvPr/>
          </p:nvSpPr>
          <p:spPr>
            <a:xfrm>
              <a:off x="3230125" y="3806550"/>
              <a:ext cx="854375" cy="417950"/>
            </a:xfrm>
            <a:custGeom>
              <a:rect b="b" l="l" r="r" t="t"/>
              <a:pathLst>
                <a:path extrusionOk="0" h="16718" w="34175">
                  <a:moveTo>
                    <a:pt x="14322" y="0"/>
                  </a:moveTo>
                  <a:cubicBezTo>
                    <a:pt x="7249" y="0"/>
                    <a:pt x="1" y="1494"/>
                    <a:pt x="1937" y="7168"/>
                  </a:cubicBezTo>
                  <a:cubicBezTo>
                    <a:pt x="2738" y="9516"/>
                    <a:pt x="5431" y="10528"/>
                    <a:pt x="7804" y="11246"/>
                  </a:cubicBezTo>
                  <a:lnTo>
                    <a:pt x="23084" y="15864"/>
                  </a:lnTo>
                  <a:cubicBezTo>
                    <a:pt x="24492" y="16291"/>
                    <a:pt x="25966" y="16718"/>
                    <a:pt x="27416" y="16718"/>
                  </a:cubicBezTo>
                  <a:cubicBezTo>
                    <a:pt x="27959" y="16718"/>
                    <a:pt x="28498" y="16658"/>
                    <a:pt x="29029" y="16516"/>
                  </a:cubicBezTo>
                  <a:cubicBezTo>
                    <a:pt x="32440" y="15604"/>
                    <a:pt x="34174" y="11336"/>
                    <a:pt x="33114" y="7970"/>
                  </a:cubicBezTo>
                  <a:cubicBezTo>
                    <a:pt x="32054" y="4606"/>
                    <a:pt x="28883" y="2243"/>
                    <a:pt x="25509" y="1211"/>
                  </a:cubicBezTo>
                  <a:cubicBezTo>
                    <a:pt x="23765" y="677"/>
                    <a:pt x="19083" y="0"/>
                    <a:pt x="1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1"/>
            <p:cNvSpPr/>
            <p:nvPr/>
          </p:nvSpPr>
          <p:spPr>
            <a:xfrm>
              <a:off x="5137450" y="870200"/>
              <a:ext cx="1025675" cy="624125"/>
            </a:xfrm>
            <a:custGeom>
              <a:rect b="b" l="l" r="r" t="t"/>
              <a:pathLst>
                <a:path extrusionOk="0" h="24965" w="41027">
                  <a:moveTo>
                    <a:pt x="25549" y="0"/>
                  </a:moveTo>
                  <a:cubicBezTo>
                    <a:pt x="18911" y="0"/>
                    <a:pt x="13145" y="3402"/>
                    <a:pt x="8571" y="8262"/>
                  </a:cubicBezTo>
                  <a:cubicBezTo>
                    <a:pt x="4815" y="12252"/>
                    <a:pt x="1" y="19959"/>
                    <a:pt x="7114" y="23937"/>
                  </a:cubicBezTo>
                  <a:cubicBezTo>
                    <a:pt x="8457" y="24688"/>
                    <a:pt x="9936" y="24964"/>
                    <a:pt x="11463" y="24964"/>
                  </a:cubicBezTo>
                  <a:cubicBezTo>
                    <a:pt x="13537" y="24964"/>
                    <a:pt x="15699" y="24453"/>
                    <a:pt x="17723" y="23927"/>
                  </a:cubicBezTo>
                  <a:lnTo>
                    <a:pt x="31486" y="20348"/>
                  </a:lnTo>
                  <a:cubicBezTo>
                    <a:pt x="33714" y="19769"/>
                    <a:pt x="36033" y="19142"/>
                    <a:pt x="37758" y="17616"/>
                  </a:cubicBezTo>
                  <a:cubicBezTo>
                    <a:pt x="40848" y="14880"/>
                    <a:pt x="41027" y="9774"/>
                    <a:pt x="38820" y="6286"/>
                  </a:cubicBezTo>
                  <a:cubicBezTo>
                    <a:pt x="36613" y="2799"/>
                    <a:pt x="32548" y="821"/>
                    <a:pt x="28466" y="217"/>
                  </a:cubicBezTo>
                  <a:cubicBezTo>
                    <a:pt x="27476" y="71"/>
                    <a:pt x="26504" y="0"/>
                    <a:pt x="25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0" name="Google Shape;250;p41"/>
          <p:cNvSpPr txBox="1"/>
          <p:nvPr>
            <p:ph type="ctrTitle"/>
          </p:nvPr>
        </p:nvSpPr>
        <p:spPr>
          <a:xfrm>
            <a:off x="110925" y="200200"/>
            <a:ext cx="5611200" cy="28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5200"/>
              <a:t>Subscription based E-Commerce Web Application</a:t>
            </a:r>
            <a:endParaRPr sz="5200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1000"/>
              </a:spcAft>
              <a:buSzPts val="6000"/>
              <a:buNone/>
            </a:pPr>
            <a:r>
              <a:rPr lang="en" sz="3300"/>
              <a:t>‘BlueApron’ </a:t>
            </a:r>
            <a:endParaRPr sz="3300"/>
          </a:p>
        </p:txBody>
      </p:sp>
      <p:sp>
        <p:nvSpPr>
          <p:cNvPr id="251" name="Google Shape;251;p41"/>
          <p:cNvSpPr txBox="1"/>
          <p:nvPr>
            <p:ph idx="1" type="subTitle"/>
          </p:nvPr>
        </p:nvSpPr>
        <p:spPr>
          <a:xfrm>
            <a:off x="110925" y="3810875"/>
            <a:ext cx="3385800" cy="9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1" lang="en" sz="3100"/>
              <a:t>Team</a:t>
            </a:r>
            <a:r>
              <a:rPr b="1" lang="en" sz="3100"/>
              <a:t>:</a:t>
            </a:r>
            <a:r>
              <a:rPr b="1" lang="en" sz="3100"/>
              <a:t> </a:t>
            </a:r>
            <a:r>
              <a:rPr b="1" i="1" lang="en" sz="3100"/>
              <a:t>Hunters</a:t>
            </a:r>
            <a:endParaRPr b="1" i="1" sz="3100"/>
          </a:p>
        </p:txBody>
      </p:sp>
      <p:cxnSp>
        <p:nvCxnSpPr>
          <p:cNvPr id="252" name="Google Shape;252;p41"/>
          <p:cNvCxnSpPr/>
          <p:nvPr/>
        </p:nvCxnSpPr>
        <p:spPr>
          <a:xfrm>
            <a:off x="712800" y="3290900"/>
            <a:ext cx="524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53" name="Google Shape;253;p41"/>
          <p:cNvGrpSpPr/>
          <p:nvPr/>
        </p:nvGrpSpPr>
        <p:grpSpPr>
          <a:xfrm>
            <a:off x="5021159" y="607680"/>
            <a:ext cx="4717227" cy="4962536"/>
            <a:chOff x="1713850" y="264375"/>
            <a:chExt cx="4954550" cy="5212200"/>
          </a:xfrm>
        </p:grpSpPr>
        <p:sp>
          <p:nvSpPr>
            <p:cNvPr id="254" name="Google Shape;254;p41"/>
            <p:cNvSpPr/>
            <p:nvPr/>
          </p:nvSpPr>
          <p:spPr>
            <a:xfrm>
              <a:off x="2555400" y="2170725"/>
              <a:ext cx="694500" cy="332500"/>
            </a:xfrm>
            <a:custGeom>
              <a:rect b="b" l="l" r="r" t="t"/>
              <a:pathLst>
                <a:path extrusionOk="0" h="13300" w="27780">
                  <a:moveTo>
                    <a:pt x="21074" y="0"/>
                  </a:moveTo>
                  <a:lnTo>
                    <a:pt x="1" y="1924"/>
                  </a:lnTo>
                  <a:cubicBezTo>
                    <a:pt x="3646" y="8936"/>
                    <a:pt x="10884" y="13299"/>
                    <a:pt x="18732" y="13299"/>
                  </a:cubicBezTo>
                  <a:cubicBezTo>
                    <a:pt x="19059" y="13299"/>
                    <a:pt x="19387" y="13292"/>
                    <a:pt x="19716" y="13277"/>
                  </a:cubicBezTo>
                  <a:lnTo>
                    <a:pt x="27780" y="12901"/>
                  </a:lnTo>
                  <a:lnTo>
                    <a:pt x="210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1"/>
            <p:cNvSpPr/>
            <p:nvPr/>
          </p:nvSpPr>
          <p:spPr>
            <a:xfrm>
              <a:off x="2712825" y="2473500"/>
              <a:ext cx="694475" cy="332500"/>
            </a:xfrm>
            <a:custGeom>
              <a:rect b="b" l="l" r="r" t="t"/>
              <a:pathLst>
                <a:path extrusionOk="0" h="13300" w="27779">
                  <a:moveTo>
                    <a:pt x="21072" y="1"/>
                  </a:moveTo>
                  <a:lnTo>
                    <a:pt x="0" y="1924"/>
                  </a:lnTo>
                  <a:cubicBezTo>
                    <a:pt x="3644" y="8936"/>
                    <a:pt x="10882" y="13300"/>
                    <a:pt x="18731" y="13300"/>
                  </a:cubicBezTo>
                  <a:cubicBezTo>
                    <a:pt x="19058" y="13300"/>
                    <a:pt x="19386" y="13292"/>
                    <a:pt x="19714" y="13277"/>
                  </a:cubicBezTo>
                  <a:lnTo>
                    <a:pt x="27778" y="12903"/>
                  </a:lnTo>
                  <a:lnTo>
                    <a:pt x="2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1"/>
            <p:cNvSpPr/>
            <p:nvPr/>
          </p:nvSpPr>
          <p:spPr>
            <a:xfrm>
              <a:off x="3029050" y="3016525"/>
              <a:ext cx="596800" cy="352825"/>
            </a:xfrm>
            <a:custGeom>
              <a:rect b="b" l="l" r="r" t="t"/>
              <a:pathLst>
                <a:path extrusionOk="0" h="14113" w="23872">
                  <a:moveTo>
                    <a:pt x="19714" y="1"/>
                  </a:moveTo>
                  <a:lnTo>
                    <a:pt x="0" y="10249"/>
                  </a:lnTo>
                  <a:cubicBezTo>
                    <a:pt x="2423" y="12780"/>
                    <a:pt x="5714" y="14113"/>
                    <a:pt x="9052" y="14113"/>
                  </a:cubicBezTo>
                  <a:cubicBezTo>
                    <a:pt x="11016" y="14113"/>
                    <a:pt x="12997" y="13651"/>
                    <a:pt x="14826" y="12700"/>
                  </a:cubicBezTo>
                  <a:lnTo>
                    <a:pt x="23872" y="7999"/>
                  </a:lnTo>
                  <a:lnTo>
                    <a:pt x="197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1"/>
            <p:cNvSpPr/>
            <p:nvPr/>
          </p:nvSpPr>
          <p:spPr>
            <a:xfrm>
              <a:off x="3560800" y="2996475"/>
              <a:ext cx="1775175" cy="1111100"/>
            </a:xfrm>
            <a:custGeom>
              <a:rect b="b" l="l" r="r" t="t"/>
              <a:pathLst>
                <a:path extrusionOk="0" h="44444" w="71007">
                  <a:moveTo>
                    <a:pt x="65944" y="0"/>
                  </a:moveTo>
                  <a:lnTo>
                    <a:pt x="1" y="34278"/>
                  </a:lnTo>
                  <a:lnTo>
                    <a:pt x="2857" y="39771"/>
                  </a:lnTo>
                  <a:cubicBezTo>
                    <a:pt x="4401" y="42741"/>
                    <a:pt x="7424" y="44443"/>
                    <a:pt x="10556" y="44443"/>
                  </a:cubicBezTo>
                  <a:cubicBezTo>
                    <a:pt x="11903" y="44443"/>
                    <a:pt x="13269" y="44129"/>
                    <a:pt x="14547" y="43465"/>
                  </a:cubicBezTo>
                  <a:lnTo>
                    <a:pt x="65105" y="17184"/>
                  </a:lnTo>
                  <a:cubicBezTo>
                    <a:pt x="69354" y="14976"/>
                    <a:pt x="71007" y="9743"/>
                    <a:pt x="68799" y="5494"/>
                  </a:cubicBezTo>
                  <a:lnTo>
                    <a:pt x="659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1"/>
            <p:cNvSpPr/>
            <p:nvPr/>
          </p:nvSpPr>
          <p:spPr>
            <a:xfrm>
              <a:off x="2287850" y="547325"/>
              <a:ext cx="2921650" cy="3305875"/>
            </a:xfrm>
            <a:custGeom>
              <a:rect b="b" l="l" r="r" t="t"/>
              <a:pathLst>
                <a:path extrusionOk="0" h="132235" w="116866">
                  <a:moveTo>
                    <a:pt x="65940" y="0"/>
                  </a:moveTo>
                  <a:lnTo>
                    <a:pt x="0" y="34282"/>
                  </a:lnTo>
                  <a:lnTo>
                    <a:pt x="50925" y="132234"/>
                  </a:lnTo>
                  <a:lnTo>
                    <a:pt x="116865" y="97951"/>
                  </a:lnTo>
                  <a:lnTo>
                    <a:pt x="659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1"/>
            <p:cNvSpPr/>
            <p:nvPr/>
          </p:nvSpPr>
          <p:spPr>
            <a:xfrm>
              <a:off x="2387300" y="647025"/>
              <a:ext cx="2722650" cy="3107000"/>
            </a:xfrm>
            <a:custGeom>
              <a:rect b="b" l="l" r="r" t="t"/>
              <a:pathLst>
                <a:path extrusionOk="0" h="124280" w="108906">
                  <a:moveTo>
                    <a:pt x="60710" y="1"/>
                  </a:moveTo>
                  <a:lnTo>
                    <a:pt x="0" y="31558"/>
                  </a:lnTo>
                  <a:lnTo>
                    <a:pt x="48197" y="124279"/>
                  </a:lnTo>
                  <a:lnTo>
                    <a:pt x="108906" y="92722"/>
                  </a:lnTo>
                  <a:lnTo>
                    <a:pt x="607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1"/>
            <p:cNvSpPr/>
            <p:nvPr/>
          </p:nvSpPr>
          <p:spPr>
            <a:xfrm>
              <a:off x="2187350" y="343625"/>
              <a:ext cx="1749125" cy="1060950"/>
            </a:xfrm>
            <a:custGeom>
              <a:rect b="b" l="l" r="r" t="t"/>
              <a:pathLst>
                <a:path extrusionOk="0" h="42438" w="69965">
                  <a:moveTo>
                    <a:pt x="60453" y="0"/>
                  </a:moveTo>
                  <a:cubicBezTo>
                    <a:pt x="59106" y="0"/>
                    <a:pt x="57739" y="315"/>
                    <a:pt x="56461" y="979"/>
                  </a:cubicBezTo>
                  <a:lnTo>
                    <a:pt x="5902" y="27260"/>
                  </a:lnTo>
                  <a:cubicBezTo>
                    <a:pt x="1654" y="29468"/>
                    <a:pt x="0" y="34702"/>
                    <a:pt x="2209" y="38950"/>
                  </a:cubicBezTo>
                  <a:lnTo>
                    <a:pt x="4022" y="42438"/>
                  </a:lnTo>
                  <a:lnTo>
                    <a:pt x="69964" y="8160"/>
                  </a:lnTo>
                  <a:lnTo>
                    <a:pt x="68151" y="4673"/>
                  </a:lnTo>
                  <a:cubicBezTo>
                    <a:pt x="66607" y="1702"/>
                    <a:pt x="63584" y="0"/>
                    <a:pt x="604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1"/>
            <p:cNvSpPr/>
            <p:nvPr/>
          </p:nvSpPr>
          <p:spPr>
            <a:xfrm>
              <a:off x="2891850" y="714450"/>
              <a:ext cx="425150" cy="246050"/>
            </a:xfrm>
            <a:custGeom>
              <a:rect b="b" l="l" r="r" t="t"/>
              <a:pathLst>
                <a:path extrusionOk="0" h="9842" w="17006">
                  <a:moveTo>
                    <a:pt x="15603" y="0"/>
                  </a:moveTo>
                  <a:cubicBezTo>
                    <a:pt x="15416" y="0"/>
                    <a:pt x="15226" y="43"/>
                    <a:pt x="15048" y="134"/>
                  </a:cubicBezTo>
                  <a:lnTo>
                    <a:pt x="830" y="7525"/>
                  </a:lnTo>
                  <a:cubicBezTo>
                    <a:pt x="232" y="7840"/>
                    <a:pt x="1" y="8579"/>
                    <a:pt x="313" y="9178"/>
                  </a:cubicBezTo>
                  <a:cubicBezTo>
                    <a:pt x="531" y="9599"/>
                    <a:pt x="960" y="9841"/>
                    <a:pt x="1404" y="9841"/>
                  </a:cubicBezTo>
                  <a:cubicBezTo>
                    <a:pt x="1593" y="9841"/>
                    <a:pt x="1784" y="9798"/>
                    <a:pt x="1963" y="9706"/>
                  </a:cubicBezTo>
                  <a:lnTo>
                    <a:pt x="1963" y="9705"/>
                  </a:lnTo>
                  <a:lnTo>
                    <a:pt x="16182" y="2315"/>
                  </a:lnTo>
                  <a:cubicBezTo>
                    <a:pt x="16777" y="1998"/>
                    <a:pt x="17006" y="1261"/>
                    <a:pt x="16695" y="662"/>
                  </a:cubicBezTo>
                  <a:cubicBezTo>
                    <a:pt x="16476" y="242"/>
                    <a:pt x="16048" y="0"/>
                    <a:pt x="15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41"/>
            <p:cNvSpPr/>
            <p:nvPr/>
          </p:nvSpPr>
          <p:spPr>
            <a:xfrm>
              <a:off x="2792350" y="951775"/>
              <a:ext cx="64725" cy="61475"/>
            </a:xfrm>
            <a:custGeom>
              <a:rect b="b" l="l" r="r" t="t"/>
              <a:pathLst>
                <a:path extrusionOk="0" h="2459" w="2589">
                  <a:moveTo>
                    <a:pt x="1322" y="0"/>
                  </a:moveTo>
                  <a:cubicBezTo>
                    <a:pt x="965" y="0"/>
                    <a:pt x="618" y="156"/>
                    <a:pt x="380" y="439"/>
                  </a:cubicBezTo>
                  <a:cubicBezTo>
                    <a:pt x="60" y="820"/>
                    <a:pt x="1" y="1355"/>
                    <a:pt x="231" y="1797"/>
                  </a:cubicBezTo>
                  <a:cubicBezTo>
                    <a:pt x="449" y="2217"/>
                    <a:pt x="878" y="2459"/>
                    <a:pt x="1321" y="2459"/>
                  </a:cubicBezTo>
                  <a:cubicBezTo>
                    <a:pt x="1512" y="2459"/>
                    <a:pt x="1706" y="2414"/>
                    <a:pt x="1887" y="2320"/>
                  </a:cubicBezTo>
                  <a:cubicBezTo>
                    <a:pt x="2328" y="2091"/>
                    <a:pt x="2588" y="1619"/>
                    <a:pt x="2545" y="1123"/>
                  </a:cubicBezTo>
                  <a:cubicBezTo>
                    <a:pt x="2502" y="628"/>
                    <a:pt x="2166" y="208"/>
                    <a:pt x="1691" y="57"/>
                  </a:cubicBezTo>
                  <a:cubicBezTo>
                    <a:pt x="1569" y="19"/>
                    <a:pt x="1445" y="0"/>
                    <a:pt x="1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1"/>
            <p:cNvSpPr/>
            <p:nvPr/>
          </p:nvSpPr>
          <p:spPr>
            <a:xfrm>
              <a:off x="4233575" y="3422800"/>
              <a:ext cx="466300" cy="318325"/>
            </a:xfrm>
            <a:custGeom>
              <a:rect b="b" l="l" r="r" t="t"/>
              <a:pathLst>
                <a:path extrusionOk="0" h="12733" w="18652">
                  <a:moveTo>
                    <a:pt x="14382" y="0"/>
                  </a:moveTo>
                  <a:cubicBezTo>
                    <a:pt x="13802" y="0"/>
                    <a:pt x="13212" y="136"/>
                    <a:pt x="12662" y="422"/>
                  </a:cubicBezTo>
                  <a:lnTo>
                    <a:pt x="2544" y="5682"/>
                  </a:lnTo>
                  <a:cubicBezTo>
                    <a:pt x="713" y="6633"/>
                    <a:pt x="1" y="8889"/>
                    <a:pt x="951" y="10720"/>
                  </a:cubicBezTo>
                  <a:cubicBezTo>
                    <a:pt x="1617" y="11999"/>
                    <a:pt x="2920" y="12733"/>
                    <a:pt x="4270" y="12733"/>
                  </a:cubicBezTo>
                  <a:cubicBezTo>
                    <a:pt x="4850" y="12733"/>
                    <a:pt x="5439" y="12597"/>
                    <a:pt x="5989" y="12311"/>
                  </a:cubicBezTo>
                  <a:lnTo>
                    <a:pt x="16107" y="7051"/>
                  </a:lnTo>
                  <a:cubicBezTo>
                    <a:pt x="17938" y="6100"/>
                    <a:pt x="18651" y="3843"/>
                    <a:pt x="17699" y="2014"/>
                  </a:cubicBezTo>
                  <a:cubicBezTo>
                    <a:pt x="17034" y="733"/>
                    <a:pt x="15731" y="0"/>
                    <a:pt x="14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1"/>
            <p:cNvSpPr/>
            <p:nvPr/>
          </p:nvSpPr>
          <p:spPr>
            <a:xfrm>
              <a:off x="4267250" y="3452325"/>
              <a:ext cx="398925" cy="259300"/>
            </a:xfrm>
            <a:custGeom>
              <a:rect b="b" l="l" r="r" t="t"/>
              <a:pathLst>
                <a:path extrusionOk="0" h="10372" w="15957">
                  <a:moveTo>
                    <a:pt x="13034" y="0"/>
                  </a:moveTo>
                  <a:cubicBezTo>
                    <a:pt x="12637" y="0"/>
                    <a:pt x="12235" y="93"/>
                    <a:pt x="11859" y="288"/>
                  </a:cubicBezTo>
                  <a:lnTo>
                    <a:pt x="1740" y="5548"/>
                  </a:lnTo>
                  <a:cubicBezTo>
                    <a:pt x="489" y="6197"/>
                    <a:pt x="0" y="7744"/>
                    <a:pt x="651" y="8994"/>
                  </a:cubicBezTo>
                  <a:cubicBezTo>
                    <a:pt x="1106" y="9869"/>
                    <a:pt x="1999" y="10371"/>
                    <a:pt x="2923" y="10371"/>
                  </a:cubicBezTo>
                  <a:cubicBezTo>
                    <a:pt x="3320" y="10371"/>
                    <a:pt x="3722" y="10279"/>
                    <a:pt x="4097" y="10083"/>
                  </a:cubicBezTo>
                  <a:lnTo>
                    <a:pt x="14217" y="4824"/>
                  </a:lnTo>
                  <a:cubicBezTo>
                    <a:pt x="15467" y="4173"/>
                    <a:pt x="15956" y="2628"/>
                    <a:pt x="15306" y="1377"/>
                  </a:cubicBezTo>
                  <a:cubicBezTo>
                    <a:pt x="14850" y="502"/>
                    <a:pt x="13957" y="0"/>
                    <a:pt x="13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1"/>
            <p:cNvSpPr/>
            <p:nvPr/>
          </p:nvSpPr>
          <p:spPr>
            <a:xfrm>
              <a:off x="2987500" y="1043625"/>
              <a:ext cx="703525" cy="454950"/>
            </a:xfrm>
            <a:custGeom>
              <a:rect b="b" l="l" r="r" t="t"/>
              <a:pathLst>
                <a:path extrusionOk="0" h="18198" w="28141">
                  <a:moveTo>
                    <a:pt x="24100" y="0"/>
                  </a:moveTo>
                  <a:cubicBezTo>
                    <a:pt x="23688" y="0"/>
                    <a:pt x="23269" y="97"/>
                    <a:pt x="22877" y="300"/>
                  </a:cubicBezTo>
                  <a:lnTo>
                    <a:pt x="1809" y="11251"/>
                  </a:lnTo>
                  <a:cubicBezTo>
                    <a:pt x="508" y="11928"/>
                    <a:pt x="1" y="13532"/>
                    <a:pt x="678" y="14834"/>
                  </a:cubicBezTo>
                  <a:lnTo>
                    <a:pt x="1683" y="16766"/>
                  </a:lnTo>
                  <a:cubicBezTo>
                    <a:pt x="2155" y="17676"/>
                    <a:pt x="3081" y="18197"/>
                    <a:pt x="4041" y="18197"/>
                  </a:cubicBezTo>
                  <a:cubicBezTo>
                    <a:pt x="4454" y="18197"/>
                    <a:pt x="4872" y="18101"/>
                    <a:pt x="5264" y="17897"/>
                  </a:cubicBezTo>
                  <a:lnTo>
                    <a:pt x="26332" y="6947"/>
                  </a:lnTo>
                  <a:cubicBezTo>
                    <a:pt x="27633" y="6270"/>
                    <a:pt x="28141" y="4667"/>
                    <a:pt x="27463" y="3364"/>
                  </a:cubicBezTo>
                  <a:lnTo>
                    <a:pt x="26460" y="1432"/>
                  </a:lnTo>
                  <a:cubicBezTo>
                    <a:pt x="25987" y="521"/>
                    <a:pt x="25060" y="0"/>
                    <a:pt x="24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1"/>
            <p:cNvSpPr/>
            <p:nvPr/>
          </p:nvSpPr>
          <p:spPr>
            <a:xfrm>
              <a:off x="3098975" y="1119800"/>
              <a:ext cx="931950" cy="511425"/>
            </a:xfrm>
            <a:custGeom>
              <a:rect b="b" l="l" r="r" t="t"/>
              <a:pathLst>
                <a:path extrusionOk="0" h="20457" w="37278">
                  <a:moveTo>
                    <a:pt x="35759" y="1"/>
                  </a:moveTo>
                  <a:cubicBezTo>
                    <a:pt x="35553" y="1"/>
                    <a:pt x="35343" y="49"/>
                    <a:pt x="35147" y="151"/>
                  </a:cubicBezTo>
                  <a:lnTo>
                    <a:pt x="916" y="17944"/>
                  </a:lnTo>
                  <a:cubicBezTo>
                    <a:pt x="259" y="18279"/>
                    <a:pt x="0" y="19086"/>
                    <a:pt x="341" y="19740"/>
                  </a:cubicBezTo>
                  <a:cubicBezTo>
                    <a:pt x="578" y="20196"/>
                    <a:pt x="1041" y="20456"/>
                    <a:pt x="1520" y="20456"/>
                  </a:cubicBezTo>
                  <a:cubicBezTo>
                    <a:pt x="1730" y="20456"/>
                    <a:pt x="1943" y="20407"/>
                    <a:pt x="2141" y="20301"/>
                  </a:cubicBezTo>
                  <a:lnTo>
                    <a:pt x="36373" y="2509"/>
                  </a:lnTo>
                  <a:cubicBezTo>
                    <a:pt x="37023" y="2170"/>
                    <a:pt x="37277" y="1368"/>
                    <a:pt x="36939" y="717"/>
                  </a:cubicBezTo>
                  <a:cubicBezTo>
                    <a:pt x="36702" y="262"/>
                    <a:pt x="36239" y="1"/>
                    <a:pt x="357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1"/>
            <p:cNvSpPr/>
            <p:nvPr/>
          </p:nvSpPr>
          <p:spPr>
            <a:xfrm>
              <a:off x="2620925" y="1463425"/>
              <a:ext cx="369575" cy="323675"/>
            </a:xfrm>
            <a:custGeom>
              <a:rect b="b" l="l" r="r" t="t"/>
              <a:pathLst>
                <a:path extrusionOk="0" h="12947" w="14783">
                  <a:moveTo>
                    <a:pt x="7387" y="1"/>
                  </a:moveTo>
                  <a:cubicBezTo>
                    <a:pt x="6381" y="1"/>
                    <a:pt x="5360" y="236"/>
                    <a:pt x="4406" y="732"/>
                  </a:cubicBezTo>
                  <a:cubicBezTo>
                    <a:pt x="1236" y="2380"/>
                    <a:pt x="1" y="6287"/>
                    <a:pt x="1649" y="9458"/>
                  </a:cubicBezTo>
                  <a:cubicBezTo>
                    <a:pt x="2802" y="11676"/>
                    <a:pt x="5059" y="12946"/>
                    <a:pt x="7397" y="12946"/>
                  </a:cubicBezTo>
                  <a:cubicBezTo>
                    <a:pt x="8403" y="12946"/>
                    <a:pt x="9423" y="12711"/>
                    <a:pt x="10377" y="12216"/>
                  </a:cubicBezTo>
                  <a:cubicBezTo>
                    <a:pt x="13547" y="10567"/>
                    <a:pt x="14782" y="6660"/>
                    <a:pt x="13133" y="3488"/>
                  </a:cubicBezTo>
                  <a:cubicBezTo>
                    <a:pt x="11981" y="1271"/>
                    <a:pt x="9724" y="1"/>
                    <a:pt x="73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1"/>
            <p:cNvSpPr/>
            <p:nvPr/>
          </p:nvSpPr>
          <p:spPr>
            <a:xfrm>
              <a:off x="2817025" y="1674850"/>
              <a:ext cx="942525" cy="941950"/>
            </a:xfrm>
            <a:custGeom>
              <a:rect b="b" l="l" r="r" t="t"/>
              <a:pathLst>
                <a:path extrusionOk="0" h="37678" w="37701">
                  <a:moveTo>
                    <a:pt x="24777" y="0"/>
                  </a:moveTo>
                  <a:cubicBezTo>
                    <a:pt x="24765" y="0"/>
                    <a:pt x="24754" y="3"/>
                    <a:pt x="24743" y="9"/>
                  </a:cubicBezTo>
                  <a:lnTo>
                    <a:pt x="52" y="12846"/>
                  </a:lnTo>
                  <a:cubicBezTo>
                    <a:pt x="15" y="12865"/>
                    <a:pt x="0" y="12909"/>
                    <a:pt x="20" y="12947"/>
                  </a:cubicBezTo>
                  <a:lnTo>
                    <a:pt x="12856" y="37637"/>
                  </a:lnTo>
                  <a:cubicBezTo>
                    <a:pt x="12870" y="37663"/>
                    <a:pt x="12896" y="37677"/>
                    <a:pt x="12923" y="37677"/>
                  </a:cubicBezTo>
                  <a:cubicBezTo>
                    <a:pt x="12935" y="37677"/>
                    <a:pt x="12947" y="37675"/>
                    <a:pt x="12958" y="37669"/>
                  </a:cubicBezTo>
                  <a:lnTo>
                    <a:pt x="37648" y="24833"/>
                  </a:lnTo>
                  <a:cubicBezTo>
                    <a:pt x="37686" y="24814"/>
                    <a:pt x="37700" y="24768"/>
                    <a:pt x="37681" y="24731"/>
                  </a:cubicBezTo>
                  <a:lnTo>
                    <a:pt x="24844" y="41"/>
                  </a:lnTo>
                  <a:cubicBezTo>
                    <a:pt x="24831" y="15"/>
                    <a:pt x="24804" y="0"/>
                    <a:pt x="247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1"/>
            <p:cNvSpPr/>
            <p:nvPr/>
          </p:nvSpPr>
          <p:spPr>
            <a:xfrm>
              <a:off x="3497325" y="1321150"/>
              <a:ext cx="942525" cy="941975"/>
            </a:xfrm>
            <a:custGeom>
              <a:rect b="b" l="l" r="r" t="t"/>
              <a:pathLst>
                <a:path extrusionOk="0" h="37679" w="37701">
                  <a:moveTo>
                    <a:pt x="24777" y="1"/>
                  </a:moveTo>
                  <a:cubicBezTo>
                    <a:pt x="24765" y="1"/>
                    <a:pt x="24754" y="4"/>
                    <a:pt x="24743" y="9"/>
                  </a:cubicBezTo>
                  <a:lnTo>
                    <a:pt x="52" y="12846"/>
                  </a:lnTo>
                  <a:cubicBezTo>
                    <a:pt x="15" y="12865"/>
                    <a:pt x="0" y="12911"/>
                    <a:pt x="20" y="12949"/>
                  </a:cubicBezTo>
                  <a:lnTo>
                    <a:pt x="12856" y="37638"/>
                  </a:lnTo>
                  <a:cubicBezTo>
                    <a:pt x="12870" y="37664"/>
                    <a:pt x="12896" y="37679"/>
                    <a:pt x="12923" y="37679"/>
                  </a:cubicBezTo>
                  <a:cubicBezTo>
                    <a:pt x="12935" y="37679"/>
                    <a:pt x="12947" y="37676"/>
                    <a:pt x="12958" y="37670"/>
                  </a:cubicBezTo>
                  <a:lnTo>
                    <a:pt x="37648" y="24834"/>
                  </a:lnTo>
                  <a:cubicBezTo>
                    <a:pt x="37686" y="24814"/>
                    <a:pt x="37700" y="24770"/>
                    <a:pt x="37681" y="24732"/>
                  </a:cubicBezTo>
                  <a:lnTo>
                    <a:pt x="24844" y="42"/>
                  </a:lnTo>
                  <a:cubicBezTo>
                    <a:pt x="24831" y="16"/>
                    <a:pt x="24804" y="1"/>
                    <a:pt x="247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1"/>
            <p:cNvSpPr/>
            <p:nvPr/>
          </p:nvSpPr>
          <p:spPr>
            <a:xfrm>
              <a:off x="3188400" y="2361350"/>
              <a:ext cx="942475" cy="941975"/>
            </a:xfrm>
            <a:custGeom>
              <a:rect b="b" l="l" r="r" t="t"/>
              <a:pathLst>
                <a:path extrusionOk="0" h="37679" w="37699">
                  <a:moveTo>
                    <a:pt x="24776" y="0"/>
                  </a:moveTo>
                  <a:cubicBezTo>
                    <a:pt x="24764" y="0"/>
                    <a:pt x="24752" y="3"/>
                    <a:pt x="24741" y="9"/>
                  </a:cubicBezTo>
                  <a:lnTo>
                    <a:pt x="51" y="12846"/>
                  </a:lnTo>
                  <a:cubicBezTo>
                    <a:pt x="14" y="12865"/>
                    <a:pt x="0" y="12911"/>
                    <a:pt x="19" y="12947"/>
                  </a:cubicBezTo>
                  <a:lnTo>
                    <a:pt x="12856" y="37638"/>
                  </a:lnTo>
                  <a:cubicBezTo>
                    <a:pt x="12870" y="37664"/>
                    <a:pt x="12895" y="37679"/>
                    <a:pt x="12923" y="37679"/>
                  </a:cubicBezTo>
                  <a:cubicBezTo>
                    <a:pt x="12934" y="37679"/>
                    <a:pt x="12946" y="37676"/>
                    <a:pt x="12957" y="37670"/>
                  </a:cubicBezTo>
                  <a:lnTo>
                    <a:pt x="37648" y="24833"/>
                  </a:lnTo>
                  <a:cubicBezTo>
                    <a:pt x="37684" y="24814"/>
                    <a:pt x="37699" y="24768"/>
                    <a:pt x="37679" y="24732"/>
                  </a:cubicBezTo>
                  <a:lnTo>
                    <a:pt x="24842" y="41"/>
                  </a:lnTo>
                  <a:cubicBezTo>
                    <a:pt x="24829" y="15"/>
                    <a:pt x="24803" y="0"/>
                    <a:pt x="24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1"/>
            <p:cNvSpPr/>
            <p:nvPr/>
          </p:nvSpPr>
          <p:spPr>
            <a:xfrm>
              <a:off x="3868675" y="2007675"/>
              <a:ext cx="942500" cy="941975"/>
            </a:xfrm>
            <a:custGeom>
              <a:rect b="b" l="l" r="r" t="t"/>
              <a:pathLst>
                <a:path extrusionOk="0" h="37679" w="37700">
                  <a:moveTo>
                    <a:pt x="24778" y="1"/>
                  </a:moveTo>
                  <a:cubicBezTo>
                    <a:pt x="24766" y="1"/>
                    <a:pt x="24754" y="4"/>
                    <a:pt x="24742" y="10"/>
                  </a:cubicBezTo>
                  <a:lnTo>
                    <a:pt x="52" y="12845"/>
                  </a:lnTo>
                  <a:cubicBezTo>
                    <a:pt x="15" y="12865"/>
                    <a:pt x="1" y="12910"/>
                    <a:pt x="20" y="12948"/>
                  </a:cubicBezTo>
                  <a:lnTo>
                    <a:pt x="12857" y="37637"/>
                  </a:lnTo>
                  <a:cubicBezTo>
                    <a:pt x="12871" y="37663"/>
                    <a:pt x="12896" y="37678"/>
                    <a:pt x="12924" y="37678"/>
                  </a:cubicBezTo>
                  <a:cubicBezTo>
                    <a:pt x="12935" y="37678"/>
                    <a:pt x="12947" y="37675"/>
                    <a:pt x="12958" y="37670"/>
                  </a:cubicBezTo>
                  <a:lnTo>
                    <a:pt x="37649" y="24833"/>
                  </a:lnTo>
                  <a:cubicBezTo>
                    <a:pt x="37685" y="24814"/>
                    <a:pt x="37699" y="24769"/>
                    <a:pt x="37680" y="24732"/>
                  </a:cubicBezTo>
                  <a:lnTo>
                    <a:pt x="24843" y="41"/>
                  </a:lnTo>
                  <a:cubicBezTo>
                    <a:pt x="24830" y="15"/>
                    <a:pt x="24805" y="1"/>
                    <a:pt x="247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1"/>
            <p:cNvSpPr/>
            <p:nvPr/>
          </p:nvSpPr>
          <p:spPr>
            <a:xfrm>
              <a:off x="4203375" y="2307875"/>
              <a:ext cx="449575" cy="374100"/>
            </a:xfrm>
            <a:custGeom>
              <a:rect b="b" l="l" r="r" t="t"/>
              <a:pathLst>
                <a:path extrusionOk="0" h="14964" w="17983">
                  <a:moveTo>
                    <a:pt x="9611" y="0"/>
                  </a:moveTo>
                  <a:cubicBezTo>
                    <a:pt x="8286" y="0"/>
                    <a:pt x="6971" y="318"/>
                    <a:pt x="5761" y="946"/>
                  </a:cubicBezTo>
                  <a:lnTo>
                    <a:pt x="5554" y="1054"/>
                  </a:lnTo>
                  <a:cubicBezTo>
                    <a:pt x="1563" y="3124"/>
                    <a:pt x="0" y="8053"/>
                    <a:pt x="2070" y="12043"/>
                  </a:cubicBezTo>
                  <a:lnTo>
                    <a:pt x="3583" y="14963"/>
                  </a:lnTo>
                  <a:lnTo>
                    <a:pt x="15890" y="8929"/>
                  </a:lnTo>
                  <a:lnTo>
                    <a:pt x="15902" y="8923"/>
                  </a:lnTo>
                  <a:cubicBezTo>
                    <a:pt x="17397" y="8147"/>
                    <a:pt x="17982" y="6299"/>
                    <a:pt x="17208" y="4804"/>
                  </a:cubicBezTo>
                  <a:lnTo>
                    <a:pt x="17065" y="4531"/>
                  </a:lnTo>
                  <a:cubicBezTo>
                    <a:pt x="16034" y="2542"/>
                    <a:pt x="14290" y="1073"/>
                    <a:pt x="12155" y="396"/>
                  </a:cubicBezTo>
                  <a:cubicBezTo>
                    <a:pt x="11320" y="131"/>
                    <a:pt x="10463" y="0"/>
                    <a:pt x="96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1"/>
            <p:cNvSpPr/>
            <p:nvPr/>
          </p:nvSpPr>
          <p:spPr>
            <a:xfrm>
              <a:off x="4159575" y="2310500"/>
              <a:ext cx="424350" cy="376200"/>
            </a:xfrm>
            <a:custGeom>
              <a:rect b="b" l="l" r="r" t="t"/>
              <a:pathLst>
                <a:path extrusionOk="0" h="15048" w="16974">
                  <a:moveTo>
                    <a:pt x="10297" y="1"/>
                  </a:moveTo>
                  <a:cubicBezTo>
                    <a:pt x="9799" y="1"/>
                    <a:pt x="9302" y="74"/>
                    <a:pt x="8815" y="146"/>
                  </a:cubicBezTo>
                  <a:cubicBezTo>
                    <a:pt x="8541" y="185"/>
                    <a:pt x="8280" y="224"/>
                    <a:pt x="8024" y="248"/>
                  </a:cubicBezTo>
                  <a:cubicBezTo>
                    <a:pt x="7778" y="272"/>
                    <a:pt x="7521" y="283"/>
                    <a:pt x="7252" y="295"/>
                  </a:cubicBezTo>
                  <a:cubicBezTo>
                    <a:pt x="6441" y="329"/>
                    <a:pt x="5523" y="367"/>
                    <a:pt x="4687" y="801"/>
                  </a:cubicBezTo>
                  <a:cubicBezTo>
                    <a:pt x="3851" y="1235"/>
                    <a:pt x="3291" y="1962"/>
                    <a:pt x="2796" y="2604"/>
                  </a:cubicBezTo>
                  <a:cubicBezTo>
                    <a:pt x="2629" y="2820"/>
                    <a:pt x="2474" y="3022"/>
                    <a:pt x="2312" y="3210"/>
                  </a:cubicBezTo>
                  <a:cubicBezTo>
                    <a:pt x="2144" y="3405"/>
                    <a:pt x="1963" y="3596"/>
                    <a:pt x="1773" y="3797"/>
                  </a:cubicBezTo>
                  <a:cubicBezTo>
                    <a:pt x="1183" y="4419"/>
                    <a:pt x="572" y="5062"/>
                    <a:pt x="286" y="5913"/>
                  </a:cubicBezTo>
                  <a:cubicBezTo>
                    <a:pt x="1" y="6769"/>
                    <a:pt x="109" y="7630"/>
                    <a:pt x="214" y="8463"/>
                  </a:cubicBezTo>
                  <a:cubicBezTo>
                    <a:pt x="248" y="8731"/>
                    <a:pt x="280" y="8984"/>
                    <a:pt x="298" y="9235"/>
                  </a:cubicBezTo>
                  <a:cubicBezTo>
                    <a:pt x="316" y="9476"/>
                    <a:pt x="320" y="9725"/>
                    <a:pt x="325" y="9990"/>
                  </a:cubicBezTo>
                  <a:cubicBezTo>
                    <a:pt x="339" y="10790"/>
                    <a:pt x="355" y="11697"/>
                    <a:pt x="780" y="12516"/>
                  </a:cubicBezTo>
                  <a:cubicBezTo>
                    <a:pt x="1204" y="13337"/>
                    <a:pt x="1937" y="13871"/>
                    <a:pt x="2582" y="14344"/>
                  </a:cubicBezTo>
                  <a:cubicBezTo>
                    <a:pt x="2797" y="14500"/>
                    <a:pt x="2999" y="14648"/>
                    <a:pt x="3185" y="14800"/>
                  </a:cubicBezTo>
                  <a:lnTo>
                    <a:pt x="3486" y="15047"/>
                  </a:lnTo>
                  <a:lnTo>
                    <a:pt x="16920" y="8081"/>
                  </a:lnTo>
                  <a:cubicBezTo>
                    <a:pt x="16920" y="8081"/>
                    <a:pt x="16973" y="7148"/>
                    <a:pt x="16968" y="6883"/>
                  </a:cubicBezTo>
                  <a:cubicBezTo>
                    <a:pt x="16955" y="6083"/>
                    <a:pt x="16938" y="5177"/>
                    <a:pt x="16514" y="4357"/>
                  </a:cubicBezTo>
                  <a:cubicBezTo>
                    <a:pt x="16089" y="3538"/>
                    <a:pt x="15357" y="3002"/>
                    <a:pt x="14711" y="2531"/>
                  </a:cubicBezTo>
                  <a:cubicBezTo>
                    <a:pt x="14496" y="2374"/>
                    <a:pt x="14294" y="2226"/>
                    <a:pt x="14108" y="2073"/>
                  </a:cubicBezTo>
                  <a:cubicBezTo>
                    <a:pt x="13915" y="1914"/>
                    <a:pt x="13725" y="1742"/>
                    <a:pt x="13525" y="1559"/>
                  </a:cubicBezTo>
                  <a:cubicBezTo>
                    <a:pt x="12905" y="994"/>
                    <a:pt x="12264" y="408"/>
                    <a:pt x="11400" y="150"/>
                  </a:cubicBezTo>
                  <a:cubicBezTo>
                    <a:pt x="11034" y="41"/>
                    <a:pt x="10665" y="1"/>
                    <a:pt x="10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1"/>
            <p:cNvSpPr/>
            <p:nvPr/>
          </p:nvSpPr>
          <p:spPr>
            <a:xfrm>
              <a:off x="4276725" y="2310500"/>
              <a:ext cx="307200" cy="288425"/>
            </a:xfrm>
            <a:custGeom>
              <a:rect b="b" l="l" r="r" t="t"/>
              <a:pathLst>
                <a:path extrusionOk="0" h="11537" w="12288">
                  <a:moveTo>
                    <a:pt x="5611" y="1"/>
                  </a:moveTo>
                  <a:cubicBezTo>
                    <a:pt x="5113" y="1"/>
                    <a:pt x="4616" y="74"/>
                    <a:pt x="4129" y="146"/>
                  </a:cubicBezTo>
                  <a:cubicBezTo>
                    <a:pt x="3855" y="185"/>
                    <a:pt x="3594" y="224"/>
                    <a:pt x="3338" y="248"/>
                  </a:cubicBezTo>
                  <a:cubicBezTo>
                    <a:pt x="3092" y="272"/>
                    <a:pt x="2835" y="283"/>
                    <a:pt x="2566" y="295"/>
                  </a:cubicBezTo>
                  <a:cubicBezTo>
                    <a:pt x="1755" y="329"/>
                    <a:pt x="837" y="367"/>
                    <a:pt x="1" y="801"/>
                  </a:cubicBezTo>
                  <a:lnTo>
                    <a:pt x="5569" y="11537"/>
                  </a:lnTo>
                  <a:lnTo>
                    <a:pt x="12233" y="8081"/>
                  </a:lnTo>
                  <a:cubicBezTo>
                    <a:pt x="12233" y="8081"/>
                    <a:pt x="12287" y="7148"/>
                    <a:pt x="12282" y="6883"/>
                  </a:cubicBezTo>
                  <a:cubicBezTo>
                    <a:pt x="12268" y="6083"/>
                    <a:pt x="12252" y="5177"/>
                    <a:pt x="11827" y="4357"/>
                  </a:cubicBezTo>
                  <a:cubicBezTo>
                    <a:pt x="11403" y="3537"/>
                    <a:pt x="10671" y="3002"/>
                    <a:pt x="10025" y="2531"/>
                  </a:cubicBezTo>
                  <a:cubicBezTo>
                    <a:pt x="9810" y="2374"/>
                    <a:pt x="9608" y="2226"/>
                    <a:pt x="9422" y="2073"/>
                  </a:cubicBezTo>
                  <a:cubicBezTo>
                    <a:pt x="9229" y="1914"/>
                    <a:pt x="9039" y="1742"/>
                    <a:pt x="8839" y="1559"/>
                  </a:cubicBezTo>
                  <a:cubicBezTo>
                    <a:pt x="8219" y="994"/>
                    <a:pt x="7578" y="408"/>
                    <a:pt x="6714" y="150"/>
                  </a:cubicBezTo>
                  <a:cubicBezTo>
                    <a:pt x="6348" y="41"/>
                    <a:pt x="5979" y="1"/>
                    <a:pt x="56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1"/>
            <p:cNvSpPr/>
            <p:nvPr/>
          </p:nvSpPr>
          <p:spPr>
            <a:xfrm>
              <a:off x="4144275" y="2373975"/>
              <a:ext cx="449975" cy="353475"/>
            </a:xfrm>
            <a:custGeom>
              <a:rect b="b" l="l" r="r" t="t"/>
              <a:pathLst>
                <a:path extrusionOk="0" h="14139" w="17999">
                  <a:moveTo>
                    <a:pt x="9559" y="1"/>
                  </a:moveTo>
                  <a:cubicBezTo>
                    <a:pt x="8261" y="1"/>
                    <a:pt x="6943" y="303"/>
                    <a:pt x="5713" y="941"/>
                  </a:cubicBezTo>
                  <a:cubicBezTo>
                    <a:pt x="1608" y="3070"/>
                    <a:pt x="1" y="8141"/>
                    <a:pt x="2129" y="12246"/>
                  </a:cubicBezTo>
                  <a:lnTo>
                    <a:pt x="3110" y="14138"/>
                  </a:lnTo>
                  <a:lnTo>
                    <a:pt x="17998" y="6416"/>
                  </a:lnTo>
                  <a:lnTo>
                    <a:pt x="17017" y="4525"/>
                  </a:lnTo>
                  <a:cubicBezTo>
                    <a:pt x="15527" y="1651"/>
                    <a:pt x="12593" y="1"/>
                    <a:pt x="9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1"/>
            <p:cNvSpPr/>
            <p:nvPr/>
          </p:nvSpPr>
          <p:spPr>
            <a:xfrm>
              <a:off x="4287100" y="2374000"/>
              <a:ext cx="307150" cy="256925"/>
            </a:xfrm>
            <a:custGeom>
              <a:rect b="b" l="l" r="r" t="t"/>
              <a:pathLst>
                <a:path extrusionOk="0" h="10277" w="12286">
                  <a:moveTo>
                    <a:pt x="3846" y="0"/>
                  </a:moveTo>
                  <a:cubicBezTo>
                    <a:pt x="2548" y="0"/>
                    <a:pt x="1231" y="302"/>
                    <a:pt x="0" y="940"/>
                  </a:cubicBezTo>
                  <a:lnTo>
                    <a:pt x="4842" y="10276"/>
                  </a:lnTo>
                  <a:lnTo>
                    <a:pt x="12285" y="6416"/>
                  </a:lnTo>
                  <a:lnTo>
                    <a:pt x="11305" y="4525"/>
                  </a:lnTo>
                  <a:cubicBezTo>
                    <a:pt x="9814" y="1650"/>
                    <a:pt x="6881" y="0"/>
                    <a:pt x="38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41"/>
            <p:cNvSpPr/>
            <p:nvPr/>
          </p:nvSpPr>
          <p:spPr>
            <a:xfrm>
              <a:off x="4269125" y="2554275"/>
              <a:ext cx="39775" cy="39775"/>
            </a:xfrm>
            <a:custGeom>
              <a:rect b="b" l="l" r="r" t="t"/>
              <a:pathLst>
                <a:path extrusionOk="0" h="1591" w="1591">
                  <a:moveTo>
                    <a:pt x="1047" y="1"/>
                  </a:moveTo>
                  <a:lnTo>
                    <a:pt x="0" y="543"/>
                  </a:lnTo>
                  <a:lnTo>
                    <a:pt x="543" y="1591"/>
                  </a:lnTo>
                  <a:lnTo>
                    <a:pt x="1590" y="1047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41"/>
            <p:cNvSpPr/>
            <p:nvPr/>
          </p:nvSpPr>
          <p:spPr>
            <a:xfrm>
              <a:off x="4410450" y="2480975"/>
              <a:ext cx="39775" cy="39775"/>
            </a:xfrm>
            <a:custGeom>
              <a:rect b="b" l="l" r="r" t="t"/>
              <a:pathLst>
                <a:path extrusionOk="0" h="1591" w="1591">
                  <a:moveTo>
                    <a:pt x="1047" y="0"/>
                  </a:moveTo>
                  <a:lnTo>
                    <a:pt x="1" y="544"/>
                  </a:lnTo>
                  <a:lnTo>
                    <a:pt x="544" y="1591"/>
                  </a:lnTo>
                  <a:lnTo>
                    <a:pt x="1591" y="10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41"/>
            <p:cNvSpPr/>
            <p:nvPr/>
          </p:nvSpPr>
          <p:spPr>
            <a:xfrm>
              <a:off x="4315650" y="2471100"/>
              <a:ext cx="39775" cy="39775"/>
            </a:xfrm>
            <a:custGeom>
              <a:rect b="b" l="l" r="r" t="t"/>
              <a:pathLst>
                <a:path extrusionOk="0" h="1591" w="1591">
                  <a:moveTo>
                    <a:pt x="1048" y="0"/>
                  </a:moveTo>
                  <a:lnTo>
                    <a:pt x="0" y="544"/>
                  </a:lnTo>
                  <a:lnTo>
                    <a:pt x="544" y="1590"/>
                  </a:lnTo>
                  <a:lnTo>
                    <a:pt x="1590" y="1047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41"/>
            <p:cNvSpPr/>
            <p:nvPr/>
          </p:nvSpPr>
          <p:spPr>
            <a:xfrm>
              <a:off x="4328750" y="2471100"/>
              <a:ext cx="26675" cy="32975"/>
            </a:xfrm>
            <a:custGeom>
              <a:rect b="b" l="l" r="r" t="t"/>
              <a:pathLst>
                <a:path extrusionOk="0" h="1319" w="1067">
                  <a:moveTo>
                    <a:pt x="523" y="0"/>
                  </a:moveTo>
                  <a:lnTo>
                    <a:pt x="0" y="271"/>
                  </a:lnTo>
                  <a:lnTo>
                    <a:pt x="544" y="1318"/>
                  </a:lnTo>
                  <a:lnTo>
                    <a:pt x="1066" y="1047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1"/>
            <p:cNvSpPr/>
            <p:nvPr/>
          </p:nvSpPr>
          <p:spPr>
            <a:xfrm>
              <a:off x="3823525" y="1789950"/>
              <a:ext cx="408300" cy="276175"/>
            </a:xfrm>
            <a:custGeom>
              <a:rect b="b" l="l" r="r" t="t"/>
              <a:pathLst>
                <a:path extrusionOk="0" h="11047" w="16332">
                  <a:moveTo>
                    <a:pt x="14504" y="1"/>
                  </a:moveTo>
                  <a:lnTo>
                    <a:pt x="0" y="7521"/>
                  </a:lnTo>
                  <a:lnTo>
                    <a:pt x="1829" y="11046"/>
                  </a:lnTo>
                  <a:lnTo>
                    <a:pt x="16332" y="3525"/>
                  </a:lnTo>
                  <a:lnTo>
                    <a:pt x="14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1"/>
            <p:cNvSpPr/>
            <p:nvPr/>
          </p:nvSpPr>
          <p:spPr>
            <a:xfrm>
              <a:off x="4004825" y="1789950"/>
              <a:ext cx="227000" cy="182175"/>
            </a:xfrm>
            <a:custGeom>
              <a:rect b="b" l="l" r="r" t="t"/>
              <a:pathLst>
                <a:path extrusionOk="0" h="7287" w="9080">
                  <a:moveTo>
                    <a:pt x="7251" y="1"/>
                  </a:moveTo>
                  <a:lnTo>
                    <a:pt x="0" y="3760"/>
                  </a:lnTo>
                  <a:lnTo>
                    <a:pt x="1827" y="7286"/>
                  </a:lnTo>
                  <a:lnTo>
                    <a:pt x="9080" y="3525"/>
                  </a:lnTo>
                  <a:lnTo>
                    <a:pt x="72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1"/>
            <p:cNvSpPr/>
            <p:nvPr/>
          </p:nvSpPr>
          <p:spPr>
            <a:xfrm>
              <a:off x="3719800" y="1578750"/>
              <a:ext cx="448575" cy="366000"/>
            </a:xfrm>
            <a:custGeom>
              <a:rect b="b" l="l" r="r" t="t"/>
              <a:pathLst>
                <a:path extrusionOk="0" h="14640" w="17943">
                  <a:moveTo>
                    <a:pt x="9277" y="1"/>
                  </a:moveTo>
                  <a:cubicBezTo>
                    <a:pt x="8016" y="1"/>
                    <a:pt x="6738" y="294"/>
                    <a:pt x="5544" y="913"/>
                  </a:cubicBezTo>
                  <a:cubicBezTo>
                    <a:pt x="1560" y="2978"/>
                    <a:pt x="0" y="7900"/>
                    <a:pt x="2065" y="11883"/>
                  </a:cubicBezTo>
                  <a:lnTo>
                    <a:pt x="3495" y="14639"/>
                  </a:lnTo>
                  <a:lnTo>
                    <a:pt x="17942" y="7148"/>
                  </a:lnTo>
                  <a:lnTo>
                    <a:pt x="16512" y="4390"/>
                  </a:lnTo>
                  <a:cubicBezTo>
                    <a:pt x="15067" y="1601"/>
                    <a:pt x="12220" y="1"/>
                    <a:pt x="92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1"/>
            <p:cNvSpPr/>
            <p:nvPr/>
          </p:nvSpPr>
          <p:spPr>
            <a:xfrm>
              <a:off x="3858375" y="1578750"/>
              <a:ext cx="310025" cy="272350"/>
            </a:xfrm>
            <a:custGeom>
              <a:rect b="b" l="l" r="r" t="t"/>
              <a:pathLst>
                <a:path extrusionOk="0" h="10894" w="12401">
                  <a:moveTo>
                    <a:pt x="3734" y="1"/>
                  </a:moveTo>
                  <a:cubicBezTo>
                    <a:pt x="2473" y="1"/>
                    <a:pt x="1195" y="294"/>
                    <a:pt x="1" y="913"/>
                  </a:cubicBezTo>
                  <a:lnTo>
                    <a:pt x="5176" y="10894"/>
                  </a:lnTo>
                  <a:lnTo>
                    <a:pt x="12401" y="7148"/>
                  </a:lnTo>
                  <a:lnTo>
                    <a:pt x="10971" y="4390"/>
                  </a:lnTo>
                  <a:cubicBezTo>
                    <a:pt x="9524" y="1601"/>
                    <a:pt x="6678" y="1"/>
                    <a:pt x="37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1"/>
            <p:cNvSpPr/>
            <p:nvPr/>
          </p:nvSpPr>
          <p:spPr>
            <a:xfrm>
              <a:off x="3742250" y="1689100"/>
              <a:ext cx="481275" cy="305050"/>
            </a:xfrm>
            <a:custGeom>
              <a:rect b="b" l="l" r="r" t="t"/>
              <a:pathLst>
                <a:path extrusionOk="0" h="12202" w="19251">
                  <a:moveTo>
                    <a:pt x="16138" y="0"/>
                  </a:moveTo>
                  <a:cubicBezTo>
                    <a:pt x="15717" y="0"/>
                    <a:pt x="15290" y="98"/>
                    <a:pt x="14890" y="305"/>
                  </a:cubicBezTo>
                  <a:lnTo>
                    <a:pt x="1855" y="7065"/>
                  </a:lnTo>
                  <a:cubicBezTo>
                    <a:pt x="522" y="7756"/>
                    <a:pt x="1" y="9401"/>
                    <a:pt x="691" y="10734"/>
                  </a:cubicBezTo>
                  <a:cubicBezTo>
                    <a:pt x="1175" y="11666"/>
                    <a:pt x="2127" y="12202"/>
                    <a:pt x="3111" y="12202"/>
                  </a:cubicBezTo>
                  <a:cubicBezTo>
                    <a:pt x="3533" y="12202"/>
                    <a:pt x="3960" y="12104"/>
                    <a:pt x="4359" y="11896"/>
                  </a:cubicBezTo>
                  <a:lnTo>
                    <a:pt x="17396" y="5137"/>
                  </a:lnTo>
                  <a:cubicBezTo>
                    <a:pt x="18728" y="4445"/>
                    <a:pt x="19250" y="2800"/>
                    <a:pt x="18559" y="1469"/>
                  </a:cubicBezTo>
                  <a:cubicBezTo>
                    <a:pt x="18075" y="536"/>
                    <a:pt x="17123" y="0"/>
                    <a:pt x="16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1"/>
            <p:cNvSpPr/>
            <p:nvPr/>
          </p:nvSpPr>
          <p:spPr>
            <a:xfrm>
              <a:off x="3825750" y="1730050"/>
              <a:ext cx="39775" cy="39750"/>
            </a:xfrm>
            <a:custGeom>
              <a:rect b="b" l="l" r="r" t="t"/>
              <a:pathLst>
                <a:path extrusionOk="0" h="1590" w="1591">
                  <a:moveTo>
                    <a:pt x="1047" y="0"/>
                  </a:moveTo>
                  <a:lnTo>
                    <a:pt x="0" y="543"/>
                  </a:lnTo>
                  <a:lnTo>
                    <a:pt x="543" y="1589"/>
                  </a:lnTo>
                  <a:lnTo>
                    <a:pt x="1590" y="10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1"/>
            <p:cNvSpPr/>
            <p:nvPr/>
          </p:nvSpPr>
          <p:spPr>
            <a:xfrm>
              <a:off x="3967075" y="1656750"/>
              <a:ext cx="39775" cy="39775"/>
            </a:xfrm>
            <a:custGeom>
              <a:rect b="b" l="l" r="r" t="t"/>
              <a:pathLst>
                <a:path extrusionOk="0" h="1591" w="1591">
                  <a:moveTo>
                    <a:pt x="1047" y="0"/>
                  </a:moveTo>
                  <a:lnTo>
                    <a:pt x="1" y="544"/>
                  </a:lnTo>
                  <a:lnTo>
                    <a:pt x="544" y="1590"/>
                  </a:lnTo>
                  <a:lnTo>
                    <a:pt x="1591" y="10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41"/>
            <p:cNvSpPr/>
            <p:nvPr/>
          </p:nvSpPr>
          <p:spPr>
            <a:xfrm>
              <a:off x="3872275" y="1646850"/>
              <a:ext cx="39775" cy="39775"/>
            </a:xfrm>
            <a:custGeom>
              <a:rect b="b" l="l" r="r" t="t"/>
              <a:pathLst>
                <a:path extrusionOk="0" h="1591" w="1591">
                  <a:moveTo>
                    <a:pt x="1047" y="0"/>
                  </a:moveTo>
                  <a:lnTo>
                    <a:pt x="0" y="543"/>
                  </a:lnTo>
                  <a:lnTo>
                    <a:pt x="544" y="1590"/>
                  </a:lnTo>
                  <a:lnTo>
                    <a:pt x="1590" y="1048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41"/>
            <p:cNvSpPr/>
            <p:nvPr/>
          </p:nvSpPr>
          <p:spPr>
            <a:xfrm>
              <a:off x="3885375" y="1646850"/>
              <a:ext cx="26675" cy="33000"/>
            </a:xfrm>
            <a:custGeom>
              <a:rect b="b" l="l" r="r" t="t"/>
              <a:pathLst>
                <a:path extrusionOk="0" h="1320" w="1067">
                  <a:moveTo>
                    <a:pt x="524" y="0"/>
                  </a:moveTo>
                  <a:lnTo>
                    <a:pt x="0" y="272"/>
                  </a:lnTo>
                  <a:lnTo>
                    <a:pt x="544" y="1319"/>
                  </a:lnTo>
                  <a:lnTo>
                    <a:pt x="1066" y="1048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41"/>
            <p:cNvSpPr/>
            <p:nvPr/>
          </p:nvSpPr>
          <p:spPr>
            <a:xfrm>
              <a:off x="3951525" y="1689075"/>
              <a:ext cx="272000" cy="212925"/>
            </a:xfrm>
            <a:custGeom>
              <a:rect b="b" l="l" r="r" t="t"/>
              <a:pathLst>
                <a:path extrusionOk="0" h="8517" w="10880">
                  <a:moveTo>
                    <a:pt x="7768" y="1"/>
                  </a:moveTo>
                  <a:cubicBezTo>
                    <a:pt x="7347" y="1"/>
                    <a:pt x="6919" y="99"/>
                    <a:pt x="6519" y="306"/>
                  </a:cubicBezTo>
                  <a:lnTo>
                    <a:pt x="1" y="3686"/>
                  </a:lnTo>
                  <a:lnTo>
                    <a:pt x="2507" y="8517"/>
                  </a:lnTo>
                  <a:lnTo>
                    <a:pt x="9025" y="5137"/>
                  </a:lnTo>
                  <a:cubicBezTo>
                    <a:pt x="10356" y="4446"/>
                    <a:pt x="10879" y="2801"/>
                    <a:pt x="10188" y="1468"/>
                  </a:cubicBezTo>
                  <a:cubicBezTo>
                    <a:pt x="9704" y="536"/>
                    <a:pt x="8753" y="1"/>
                    <a:pt x="7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41"/>
            <p:cNvSpPr/>
            <p:nvPr/>
          </p:nvSpPr>
          <p:spPr>
            <a:xfrm>
              <a:off x="4025950" y="1713575"/>
              <a:ext cx="97625" cy="111100"/>
            </a:xfrm>
            <a:custGeom>
              <a:rect b="b" l="l" r="r" t="t"/>
              <a:pathLst>
                <a:path extrusionOk="0" h="4444" w="3905">
                  <a:moveTo>
                    <a:pt x="2234" y="1"/>
                  </a:moveTo>
                  <a:lnTo>
                    <a:pt x="1" y="1159"/>
                  </a:lnTo>
                  <a:lnTo>
                    <a:pt x="1351" y="3764"/>
                  </a:lnTo>
                  <a:cubicBezTo>
                    <a:pt x="1576" y="4196"/>
                    <a:pt x="2015" y="4443"/>
                    <a:pt x="2470" y="4443"/>
                  </a:cubicBezTo>
                  <a:cubicBezTo>
                    <a:pt x="2665" y="4443"/>
                    <a:pt x="2862" y="4398"/>
                    <a:pt x="3047" y="4302"/>
                  </a:cubicBezTo>
                  <a:cubicBezTo>
                    <a:pt x="3664" y="3982"/>
                    <a:pt x="3905" y="3223"/>
                    <a:pt x="3585" y="26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41"/>
            <p:cNvSpPr/>
            <p:nvPr/>
          </p:nvSpPr>
          <p:spPr>
            <a:xfrm>
              <a:off x="3853950" y="1844425"/>
              <a:ext cx="43800" cy="105375"/>
            </a:xfrm>
            <a:custGeom>
              <a:rect b="b" l="l" r="r" t="t"/>
              <a:pathLst>
                <a:path extrusionOk="0" h="4215" w="1752">
                  <a:moveTo>
                    <a:pt x="1751" y="1"/>
                  </a:moveTo>
                  <a:lnTo>
                    <a:pt x="473" y="663"/>
                  </a:lnTo>
                  <a:lnTo>
                    <a:pt x="1" y="4215"/>
                  </a:lnTo>
                  <a:lnTo>
                    <a:pt x="1279" y="3552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41"/>
            <p:cNvSpPr/>
            <p:nvPr/>
          </p:nvSpPr>
          <p:spPr>
            <a:xfrm>
              <a:off x="3961000" y="1788925"/>
              <a:ext cx="43775" cy="105375"/>
            </a:xfrm>
            <a:custGeom>
              <a:rect b="b" l="l" r="r" t="t"/>
              <a:pathLst>
                <a:path extrusionOk="0" h="4215" w="1751">
                  <a:moveTo>
                    <a:pt x="1751" y="1"/>
                  </a:moveTo>
                  <a:lnTo>
                    <a:pt x="472" y="663"/>
                  </a:lnTo>
                  <a:lnTo>
                    <a:pt x="0" y="4214"/>
                  </a:lnTo>
                  <a:lnTo>
                    <a:pt x="1277" y="3552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41"/>
            <p:cNvSpPr/>
            <p:nvPr/>
          </p:nvSpPr>
          <p:spPr>
            <a:xfrm>
              <a:off x="3971025" y="1788925"/>
              <a:ext cx="33750" cy="75525"/>
            </a:xfrm>
            <a:custGeom>
              <a:rect b="b" l="l" r="r" t="t"/>
              <a:pathLst>
                <a:path extrusionOk="0" h="3021" w="1350">
                  <a:moveTo>
                    <a:pt x="1350" y="1"/>
                  </a:moveTo>
                  <a:lnTo>
                    <a:pt x="71" y="663"/>
                  </a:lnTo>
                  <a:lnTo>
                    <a:pt x="0" y="1196"/>
                  </a:lnTo>
                  <a:lnTo>
                    <a:pt x="947" y="3021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41"/>
            <p:cNvSpPr/>
            <p:nvPr/>
          </p:nvSpPr>
          <p:spPr>
            <a:xfrm>
              <a:off x="4053875" y="1713575"/>
              <a:ext cx="69700" cy="107550"/>
            </a:xfrm>
            <a:custGeom>
              <a:rect b="b" l="l" r="r" t="t"/>
              <a:pathLst>
                <a:path extrusionOk="0" h="4302" w="2788">
                  <a:moveTo>
                    <a:pt x="0" y="579"/>
                  </a:moveTo>
                  <a:lnTo>
                    <a:pt x="0" y="580"/>
                  </a:lnTo>
                  <a:lnTo>
                    <a:pt x="1" y="580"/>
                  </a:lnTo>
                  <a:lnTo>
                    <a:pt x="0" y="579"/>
                  </a:lnTo>
                  <a:close/>
                  <a:moveTo>
                    <a:pt x="1117" y="1"/>
                  </a:moveTo>
                  <a:lnTo>
                    <a:pt x="1" y="580"/>
                  </a:lnTo>
                  <a:lnTo>
                    <a:pt x="1930" y="4301"/>
                  </a:lnTo>
                  <a:cubicBezTo>
                    <a:pt x="2547" y="3982"/>
                    <a:pt x="2788" y="3222"/>
                    <a:pt x="2468" y="2605"/>
                  </a:cubicBezTo>
                  <a:lnTo>
                    <a:pt x="11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41"/>
            <p:cNvSpPr/>
            <p:nvPr/>
          </p:nvSpPr>
          <p:spPr>
            <a:xfrm>
              <a:off x="3028200" y="1978900"/>
              <a:ext cx="332225" cy="383625"/>
            </a:xfrm>
            <a:custGeom>
              <a:rect b="b" l="l" r="r" t="t"/>
              <a:pathLst>
                <a:path extrusionOk="0" h="15345" w="13289">
                  <a:moveTo>
                    <a:pt x="3165" y="1"/>
                  </a:moveTo>
                  <a:lnTo>
                    <a:pt x="2916" y="391"/>
                  </a:lnTo>
                  <a:cubicBezTo>
                    <a:pt x="0" y="4964"/>
                    <a:pt x="447" y="10911"/>
                    <a:pt x="4016" y="14996"/>
                  </a:cubicBezTo>
                  <a:lnTo>
                    <a:pt x="4320" y="15344"/>
                  </a:lnTo>
                  <a:lnTo>
                    <a:pt x="13289" y="10693"/>
                  </a:lnTo>
                  <a:lnTo>
                    <a:pt x="8715" y="1876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41"/>
            <p:cNvSpPr/>
            <p:nvPr/>
          </p:nvSpPr>
          <p:spPr>
            <a:xfrm>
              <a:off x="3028200" y="1978900"/>
              <a:ext cx="173275" cy="383625"/>
            </a:xfrm>
            <a:custGeom>
              <a:rect b="b" l="l" r="r" t="t"/>
              <a:pathLst>
                <a:path extrusionOk="0" h="15345" w="6931">
                  <a:moveTo>
                    <a:pt x="3165" y="1"/>
                  </a:moveTo>
                  <a:lnTo>
                    <a:pt x="2916" y="391"/>
                  </a:lnTo>
                  <a:cubicBezTo>
                    <a:pt x="0" y="4964"/>
                    <a:pt x="447" y="10911"/>
                    <a:pt x="4016" y="14996"/>
                  </a:cubicBezTo>
                  <a:lnTo>
                    <a:pt x="4320" y="15344"/>
                  </a:lnTo>
                  <a:lnTo>
                    <a:pt x="6931" y="13990"/>
                  </a:lnTo>
                  <a:cubicBezTo>
                    <a:pt x="4078" y="10204"/>
                    <a:pt x="3670" y="5103"/>
                    <a:pt x="5870" y="915"/>
                  </a:cubicBez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41"/>
            <p:cNvSpPr/>
            <p:nvPr/>
          </p:nvSpPr>
          <p:spPr>
            <a:xfrm>
              <a:off x="3189650" y="2158375"/>
              <a:ext cx="97275" cy="92375"/>
            </a:xfrm>
            <a:custGeom>
              <a:rect b="b" l="l" r="r" t="t"/>
              <a:pathLst>
                <a:path extrusionOk="0" h="3695" w="3891">
                  <a:moveTo>
                    <a:pt x="1904" y="0"/>
                  </a:moveTo>
                  <a:cubicBezTo>
                    <a:pt x="1618" y="0"/>
                    <a:pt x="1328" y="67"/>
                    <a:pt x="1056" y="207"/>
                  </a:cubicBezTo>
                  <a:cubicBezTo>
                    <a:pt x="392" y="551"/>
                    <a:pt x="1" y="1260"/>
                    <a:pt x="64" y="2006"/>
                  </a:cubicBezTo>
                  <a:cubicBezTo>
                    <a:pt x="130" y="2750"/>
                    <a:pt x="635" y="3383"/>
                    <a:pt x="1347" y="3608"/>
                  </a:cubicBezTo>
                  <a:cubicBezTo>
                    <a:pt x="1531" y="3667"/>
                    <a:pt x="1720" y="3695"/>
                    <a:pt x="1906" y="3695"/>
                  </a:cubicBezTo>
                  <a:cubicBezTo>
                    <a:pt x="2442" y="3695"/>
                    <a:pt x="2962" y="3461"/>
                    <a:pt x="3319" y="3037"/>
                  </a:cubicBezTo>
                  <a:cubicBezTo>
                    <a:pt x="3800" y="2465"/>
                    <a:pt x="3890" y="1660"/>
                    <a:pt x="3546" y="996"/>
                  </a:cubicBezTo>
                  <a:cubicBezTo>
                    <a:pt x="3217" y="363"/>
                    <a:pt x="2572" y="0"/>
                    <a:pt x="19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41"/>
            <p:cNvSpPr/>
            <p:nvPr/>
          </p:nvSpPr>
          <p:spPr>
            <a:xfrm>
              <a:off x="3216000" y="2158350"/>
              <a:ext cx="74050" cy="87225"/>
            </a:xfrm>
            <a:custGeom>
              <a:rect b="b" l="l" r="r" t="t"/>
              <a:pathLst>
                <a:path extrusionOk="0" h="3489" w="2962">
                  <a:moveTo>
                    <a:pt x="850" y="0"/>
                  </a:moveTo>
                  <a:cubicBezTo>
                    <a:pt x="564" y="0"/>
                    <a:pt x="273" y="67"/>
                    <a:pt x="1" y="208"/>
                  </a:cubicBezTo>
                  <a:lnTo>
                    <a:pt x="1703" y="3489"/>
                  </a:lnTo>
                  <a:cubicBezTo>
                    <a:pt x="2609" y="3019"/>
                    <a:pt x="2962" y="1903"/>
                    <a:pt x="2492" y="997"/>
                  </a:cubicBezTo>
                  <a:cubicBezTo>
                    <a:pt x="2163" y="363"/>
                    <a:pt x="1518" y="0"/>
                    <a:pt x="8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41"/>
            <p:cNvSpPr/>
            <p:nvPr/>
          </p:nvSpPr>
          <p:spPr>
            <a:xfrm>
              <a:off x="3229075" y="2020050"/>
              <a:ext cx="343625" cy="308425"/>
            </a:xfrm>
            <a:custGeom>
              <a:rect b="b" l="l" r="r" t="t"/>
              <a:pathLst>
                <a:path extrusionOk="0" h="12337" w="13745">
                  <a:moveTo>
                    <a:pt x="1" y="0"/>
                  </a:moveTo>
                  <a:lnTo>
                    <a:pt x="4811" y="9276"/>
                  </a:lnTo>
                  <a:lnTo>
                    <a:pt x="6300" y="8504"/>
                  </a:lnTo>
                  <a:lnTo>
                    <a:pt x="7936" y="11658"/>
                  </a:lnTo>
                  <a:cubicBezTo>
                    <a:pt x="8159" y="12089"/>
                    <a:pt x="8598" y="12336"/>
                    <a:pt x="9052" y="12336"/>
                  </a:cubicBezTo>
                  <a:cubicBezTo>
                    <a:pt x="9247" y="12336"/>
                    <a:pt x="9445" y="12291"/>
                    <a:pt x="9631" y="12195"/>
                  </a:cubicBezTo>
                  <a:cubicBezTo>
                    <a:pt x="10247" y="11874"/>
                    <a:pt x="10488" y="11115"/>
                    <a:pt x="10169" y="10499"/>
                  </a:cubicBezTo>
                  <a:lnTo>
                    <a:pt x="8533" y="7346"/>
                  </a:lnTo>
                  <a:lnTo>
                    <a:pt x="13744" y="46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41"/>
            <p:cNvSpPr/>
            <p:nvPr/>
          </p:nvSpPr>
          <p:spPr>
            <a:xfrm>
              <a:off x="3290100" y="2046300"/>
              <a:ext cx="152175" cy="95600"/>
            </a:xfrm>
            <a:custGeom>
              <a:rect b="b" l="l" r="r" t="t"/>
              <a:pathLst>
                <a:path extrusionOk="0" h="3824" w="6087">
                  <a:moveTo>
                    <a:pt x="489" y="1"/>
                  </a:moveTo>
                  <a:lnTo>
                    <a:pt x="489" y="1"/>
                  </a:lnTo>
                  <a:cubicBezTo>
                    <a:pt x="0" y="1546"/>
                    <a:pt x="855" y="3195"/>
                    <a:pt x="2401" y="3686"/>
                  </a:cubicBezTo>
                  <a:cubicBezTo>
                    <a:pt x="2696" y="3779"/>
                    <a:pt x="2994" y="3823"/>
                    <a:pt x="3288" y="3823"/>
                  </a:cubicBezTo>
                  <a:cubicBezTo>
                    <a:pt x="4533" y="3823"/>
                    <a:pt x="5689" y="3025"/>
                    <a:pt x="6086" y="1775"/>
                  </a:cubicBezTo>
                  <a:lnTo>
                    <a:pt x="4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41"/>
            <p:cNvSpPr/>
            <p:nvPr/>
          </p:nvSpPr>
          <p:spPr>
            <a:xfrm>
              <a:off x="3501175" y="2738200"/>
              <a:ext cx="350525" cy="311550"/>
            </a:xfrm>
            <a:custGeom>
              <a:rect b="b" l="l" r="r" t="t"/>
              <a:pathLst>
                <a:path extrusionOk="0" h="12462" w="14021">
                  <a:moveTo>
                    <a:pt x="7364" y="0"/>
                  </a:moveTo>
                  <a:cubicBezTo>
                    <a:pt x="6364" y="0"/>
                    <a:pt x="5349" y="233"/>
                    <a:pt x="4401" y="724"/>
                  </a:cubicBezTo>
                  <a:cubicBezTo>
                    <a:pt x="1239" y="2364"/>
                    <a:pt x="1" y="6271"/>
                    <a:pt x="1640" y="9433"/>
                  </a:cubicBezTo>
                  <a:cubicBezTo>
                    <a:pt x="2356" y="10815"/>
                    <a:pt x="3547" y="11890"/>
                    <a:pt x="4995" y="12461"/>
                  </a:cubicBezTo>
                  <a:lnTo>
                    <a:pt x="13653" y="7972"/>
                  </a:lnTo>
                  <a:cubicBezTo>
                    <a:pt x="14020" y="6460"/>
                    <a:pt x="13828" y="4866"/>
                    <a:pt x="13111" y="3485"/>
                  </a:cubicBezTo>
                  <a:cubicBezTo>
                    <a:pt x="11962" y="1271"/>
                    <a:pt x="9702" y="0"/>
                    <a:pt x="73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41"/>
            <p:cNvSpPr/>
            <p:nvPr/>
          </p:nvSpPr>
          <p:spPr>
            <a:xfrm>
              <a:off x="3611200" y="2738200"/>
              <a:ext cx="240500" cy="255400"/>
            </a:xfrm>
            <a:custGeom>
              <a:rect b="b" l="l" r="r" t="t"/>
              <a:pathLst>
                <a:path extrusionOk="0" h="10216" w="9620">
                  <a:moveTo>
                    <a:pt x="2963" y="0"/>
                  </a:moveTo>
                  <a:cubicBezTo>
                    <a:pt x="1963" y="0"/>
                    <a:pt x="948" y="233"/>
                    <a:pt x="0" y="724"/>
                  </a:cubicBezTo>
                  <a:lnTo>
                    <a:pt x="4924" y="10216"/>
                  </a:lnTo>
                  <a:lnTo>
                    <a:pt x="9252" y="7972"/>
                  </a:lnTo>
                  <a:cubicBezTo>
                    <a:pt x="9619" y="6460"/>
                    <a:pt x="9427" y="4866"/>
                    <a:pt x="8710" y="3485"/>
                  </a:cubicBezTo>
                  <a:cubicBezTo>
                    <a:pt x="7561" y="1271"/>
                    <a:pt x="5301" y="0"/>
                    <a:pt x="29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41"/>
            <p:cNvSpPr/>
            <p:nvPr/>
          </p:nvSpPr>
          <p:spPr>
            <a:xfrm>
              <a:off x="3568175" y="2796875"/>
              <a:ext cx="222800" cy="196925"/>
            </a:xfrm>
            <a:custGeom>
              <a:rect b="b" l="l" r="r" t="t"/>
              <a:pathLst>
                <a:path extrusionOk="0" h="7877" w="8912">
                  <a:moveTo>
                    <a:pt x="4688" y="1"/>
                  </a:moveTo>
                  <a:cubicBezTo>
                    <a:pt x="4051" y="1"/>
                    <a:pt x="3405" y="149"/>
                    <a:pt x="2802" y="461"/>
                  </a:cubicBezTo>
                  <a:cubicBezTo>
                    <a:pt x="789" y="1506"/>
                    <a:pt x="1" y="3992"/>
                    <a:pt x="1044" y="6005"/>
                  </a:cubicBezTo>
                  <a:cubicBezTo>
                    <a:pt x="1477" y="6840"/>
                    <a:pt x="2183" y="7500"/>
                    <a:pt x="3044" y="7876"/>
                  </a:cubicBezTo>
                  <a:lnTo>
                    <a:pt x="8723" y="4932"/>
                  </a:lnTo>
                  <a:cubicBezTo>
                    <a:pt x="8912" y="4010"/>
                    <a:pt x="8778" y="3053"/>
                    <a:pt x="8346" y="2219"/>
                  </a:cubicBezTo>
                  <a:cubicBezTo>
                    <a:pt x="7614" y="809"/>
                    <a:pt x="6176" y="1"/>
                    <a:pt x="46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41"/>
            <p:cNvSpPr/>
            <p:nvPr/>
          </p:nvSpPr>
          <p:spPr>
            <a:xfrm>
              <a:off x="3638200" y="2796875"/>
              <a:ext cx="152775" cy="160100"/>
            </a:xfrm>
            <a:custGeom>
              <a:rect b="b" l="l" r="r" t="t"/>
              <a:pathLst>
                <a:path extrusionOk="0" h="6404" w="6111">
                  <a:moveTo>
                    <a:pt x="1887" y="1"/>
                  </a:moveTo>
                  <a:cubicBezTo>
                    <a:pt x="1250" y="1"/>
                    <a:pt x="604" y="149"/>
                    <a:pt x="1" y="461"/>
                  </a:cubicBezTo>
                  <a:lnTo>
                    <a:pt x="3082" y="6404"/>
                  </a:lnTo>
                  <a:lnTo>
                    <a:pt x="5922" y="4932"/>
                  </a:lnTo>
                  <a:cubicBezTo>
                    <a:pt x="6111" y="4010"/>
                    <a:pt x="5977" y="3053"/>
                    <a:pt x="5545" y="2219"/>
                  </a:cubicBezTo>
                  <a:cubicBezTo>
                    <a:pt x="4813" y="809"/>
                    <a:pt x="3375" y="1"/>
                    <a:pt x="18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1"/>
            <p:cNvSpPr/>
            <p:nvPr/>
          </p:nvSpPr>
          <p:spPr>
            <a:xfrm>
              <a:off x="3701400" y="2629925"/>
              <a:ext cx="132350" cy="218350"/>
            </a:xfrm>
            <a:custGeom>
              <a:rect b="b" l="l" r="r" t="t"/>
              <a:pathLst>
                <a:path extrusionOk="0" h="8734" w="5294">
                  <a:moveTo>
                    <a:pt x="1047" y="1"/>
                  </a:moveTo>
                  <a:lnTo>
                    <a:pt x="0" y="543"/>
                  </a:lnTo>
                  <a:lnTo>
                    <a:pt x="4247" y="8733"/>
                  </a:lnTo>
                  <a:lnTo>
                    <a:pt x="5293" y="8190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1"/>
            <p:cNvSpPr/>
            <p:nvPr/>
          </p:nvSpPr>
          <p:spPr>
            <a:xfrm>
              <a:off x="3413050" y="2615250"/>
              <a:ext cx="339325" cy="195125"/>
            </a:xfrm>
            <a:custGeom>
              <a:rect b="b" l="l" r="r" t="t"/>
              <a:pathLst>
                <a:path extrusionOk="0" h="7805" w="13573">
                  <a:moveTo>
                    <a:pt x="13029" y="1"/>
                  </a:moveTo>
                  <a:lnTo>
                    <a:pt x="1" y="6757"/>
                  </a:lnTo>
                  <a:lnTo>
                    <a:pt x="544" y="7805"/>
                  </a:lnTo>
                  <a:lnTo>
                    <a:pt x="13572" y="1048"/>
                  </a:lnTo>
                  <a:lnTo>
                    <a:pt x="130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1"/>
            <p:cNvSpPr/>
            <p:nvPr/>
          </p:nvSpPr>
          <p:spPr>
            <a:xfrm>
              <a:off x="3388350" y="2612150"/>
              <a:ext cx="364075" cy="111825"/>
            </a:xfrm>
            <a:custGeom>
              <a:rect b="b" l="l" r="r" t="t"/>
              <a:pathLst>
                <a:path extrusionOk="0" h="4473" w="14563">
                  <a:moveTo>
                    <a:pt x="14295" y="1"/>
                  </a:moveTo>
                  <a:lnTo>
                    <a:pt x="1" y="3325"/>
                  </a:lnTo>
                  <a:lnTo>
                    <a:pt x="133" y="3898"/>
                  </a:lnTo>
                  <a:lnTo>
                    <a:pt x="267" y="4473"/>
                  </a:lnTo>
                  <a:lnTo>
                    <a:pt x="14563" y="1149"/>
                  </a:lnTo>
                  <a:lnTo>
                    <a:pt x="14429" y="575"/>
                  </a:lnTo>
                  <a:lnTo>
                    <a:pt x="142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1"/>
            <p:cNvSpPr/>
            <p:nvPr/>
          </p:nvSpPr>
          <p:spPr>
            <a:xfrm>
              <a:off x="3499100" y="2807875"/>
              <a:ext cx="419525" cy="281075"/>
            </a:xfrm>
            <a:custGeom>
              <a:rect b="b" l="l" r="r" t="t"/>
              <a:pathLst>
                <a:path extrusionOk="0" h="11243" w="16781">
                  <a:moveTo>
                    <a:pt x="15192" y="1"/>
                  </a:moveTo>
                  <a:lnTo>
                    <a:pt x="0" y="7878"/>
                  </a:lnTo>
                  <a:lnTo>
                    <a:pt x="55" y="7983"/>
                  </a:lnTo>
                  <a:cubicBezTo>
                    <a:pt x="1128" y="10054"/>
                    <a:pt x="3242" y="11242"/>
                    <a:pt x="5427" y="11242"/>
                  </a:cubicBezTo>
                  <a:cubicBezTo>
                    <a:pt x="6363" y="11242"/>
                    <a:pt x="7312" y="11024"/>
                    <a:pt x="8198" y="10565"/>
                  </a:cubicBezTo>
                  <a:lnTo>
                    <a:pt x="12665" y="8249"/>
                  </a:lnTo>
                  <a:cubicBezTo>
                    <a:pt x="15622" y="6716"/>
                    <a:pt x="16780" y="3063"/>
                    <a:pt x="15247" y="106"/>
                  </a:cubicBezTo>
                  <a:lnTo>
                    <a:pt x="151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1"/>
            <p:cNvSpPr/>
            <p:nvPr/>
          </p:nvSpPr>
          <p:spPr>
            <a:xfrm>
              <a:off x="3689025" y="2807875"/>
              <a:ext cx="229600" cy="235175"/>
            </a:xfrm>
            <a:custGeom>
              <a:rect b="b" l="l" r="r" t="t"/>
              <a:pathLst>
                <a:path extrusionOk="0" h="9407" w="9184">
                  <a:moveTo>
                    <a:pt x="0" y="3939"/>
                  </a:moveTo>
                  <a:lnTo>
                    <a:pt x="0" y="3940"/>
                  </a:lnTo>
                  <a:lnTo>
                    <a:pt x="1" y="3940"/>
                  </a:lnTo>
                  <a:lnTo>
                    <a:pt x="1" y="3940"/>
                  </a:lnTo>
                  <a:lnTo>
                    <a:pt x="0" y="3939"/>
                  </a:lnTo>
                  <a:close/>
                  <a:moveTo>
                    <a:pt x="7595" y="1"/>
                  </a:moveTo>
                  <a:lnTo>
                    <a:pt x="1" y="3940"/>
                  </a:lnTo>
                  <a:lnTo>
                    <a:pt x="1" y="3940"/>
                  </a:lnTo>
                  <a:lnTo>
                    <a:pt x="2835" y="9407"/>
                  </a:lnTo>
                  <a:lnTo>
                    <a:pt x="5068" y="8249"/>
                  </a:lnTo>
                  <a:cubicBezTo>
                    <a:pt x="8025" y="6716"/>
                    <a:pt x="9183" y="3063"/>
                    <a:pt x="7650" y="106"/>
                  </a:cubicBezTo>
                  <a:lnTo>
                    <a:pt x="75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1"/>
            <p:cNvSpPr/>
            <p:nvPr/>
          </p:nvSpPr>
          <p:spPr>
            <a:xfrm>
              <a:off x="3460225" y="2780100"/>
              <a:ext cx="460275" cy="257850"/>
            </a:xfrm>
            <a:custGeom>
              <a:rect b="b" l="l" r="r" t="t"/>
              <a:pathLst>
                <a:path extrusionOk="0" h="10314" w="18411">
                  <a:moveTo>
                    <a:pt x="17868" y="0"/>
                  </a:moveTo>
                  <a:lnTo>
                    <a:pt x="0" y="9265"/>
                  </a:lnTo>
                  <a:lnTo>
                    <a:pt x="544" y="10313"/>
                  </a:lnTo>
                  <a:lnTo>
                    <a:pt x="18411" y="1047"/>
                  </a:lnTo>
                  <a:lnTo>
                    <a:pt x="178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1"/>
            <p:cNvSpPr/>
            <p:nvPr/>
          </p:nvSpPr>
          <p:spPr>
            <a:xfrm>
              <a:off x="3683550" y="2780100"/>
              <a:ext cx="236950" cy="142000"/>
            </a:xfrm>
            <a:custGeom>
              <a:rect b="b" l="l" r="r" t="t"/>
              <a:pathLst>
                <a:path extrusionOk="0" h="5680" w="9478">
                  <a:moveTo>
                    <a:pt x="8935" y="0"/>
                  </a:moveTo>
                  <a:lnTo>
                    <a:pt x="1" y="4633"/>
                  </a:lnTo>
                  <a:lnTo>
                    <a:pt x="544" y="5680"/>
                  </a:lnTo>
                  <a:lnTo>
                    <a:pt x="9478" y="1047"/>
                  </a:lnTo>
                  <a:lnTo>
                    <a:pt x="89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1"/>
            <p:cNvSpPr/>
            <p:nvPr/>
          </p:nvSpPr>
          <p:spPr>
            <a:xfrm>
              <a:off x="3551025" y="3240350"/>
              <a:ext cx="307700" cy="307725"/>
            </a:xfrm>
            <a:custGeom>
              <a:rect b="b" l="l" r="r" t="t"/>
              <a:pathLst>
                <a:path extrusionOk="0" h="12309" w="12308">
                  <a:moveTo>
                    <a:pt x="6154" y="1"/>
                  </a:moveTo>
                  <a:cubicBezTo>
                    <a:pt x="4521" y="1"/>
                    <a:pt x="2957" y="649"/>
                    <a:pt x="1802" y="1803"/>
                  </a:cubicBezTo>
                  <a:cubicBezTo>
                    <a:pt x="648" y="2957"/>
                    <a:pt x="0" y="4523"/>
                    <a:pt x="0" y="6154"/>
                  </a:cubicBezTo>
                  <a:cubicBezTo>
                    <a:pt x="0" y="7787"/>
                    <a:pt x="648" y="9353"/>
                    <a:pt x="1802" y="10505"/>
                  </a:cubicBezTo>
                  <a:cubicBezTo>
                    <a:pt x="2957" y="11659"/>
                    <a:pt x="4521" y="12309"/>
                    <a:pt x="6154" y="12309"/>
                  </a:cubicBezTo>
                  <a:cubicBezTo>
                    <a:pt x="7786" y="12309"/>
                    <a:pt x="9351" y="11659"/>
                    <a:pt x="10505" y="10505"/>
                  </a:cubicBezTo>
                  <a:cubicBezTo>
                    <a:pt x="11659" y="9353"/>
                    <a:pt x="12307" y="7787"/>
                    <a:pt x="12307" y="6154"/>
                  </a:cubicBezTo>
                  <a:cubicBezTo>
                    <a:pt x="12307" y="4523"/>
                    <a:pt x="11659" y="2957"/>
                    <a:pt x="10505" y="1803"/>
                  </a:cubicBezTo>
                  <a:cubicBezTo>
                    <a:pt x="9351" y="649"/>
                    <a:pt x="7786" y="1"/>
                    <a:pt x="6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1"/>
            <p:cNvSpPr/>
            <p:nvPr/>
          </p:nvSpPr>
          <p:spPr>
            <a:xfrm>
              <a:off x="3877800" y="3059100"/>
              <a:ext cx="351400" cy="307800"/>
            </a:xfrm>
            <a:custGeom>
              <a:rect b="b" l="l" r="r" t="t"/>
              <a:pathLst>
                <a:path extrusionOk="0" h="12312" w="14056">
                  <a:moveTo>
                    <a:pt x="7023" y="1"/>
                  </a:moveTo>
                  <a:cubicBezTo>
                    <a:pt x="6067" y="1"/>
                    <a:pt x="5097" y="225"/>
                    <a:pt x="4190" y="696"/>
                  </a:cubicBezTo>
                  <a:cubicBezTo>
                    <a:pt x="1174" y="2264"/>
                    <a:pt x="1" y="5979"/>
                    <a:pt x="1568" y="8994"/>
                  </a:cubicBezTo>
                  <a:cubicBezTo>
                    <a:pt x="2664" y="11103"/>
                    <a:pt x="4811" y="12311"/>
                    <a:pt x="7034" y="12311"/>
                  </a:cubicBezTo>
                  <a:cubicBezTo>
                    <a:pt x="7990" y="12311"/>
                    <a:pt x="8959" y="12088"/>
                    <a:pt x="9866" y="11616"/>
                  </a:cubicBezTo>
                  <a:cubicBezTo>
                    <a:pt x="12882" y="10049"/>
                    <a:pt x="14056" y="6333"/>
                    <a:pt x="12488" y="3318"/>
                  </a:cubicBezTo>
                  <a:cubicBezTo>
                    <a:pt x="11393" y="1209"/>
                    <a:pt x="9246" y="1"/>
                    <a:pt x="70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41"/>
            <p:cNvSpPr/>
            <p:nvPr/>
          </p:nvSpPr>
          <p:spPr>
            <a:xfrm>
              <a:off x="4248275" y="2877900"/>
              <a:ext cx="307725" cy="307725"/>
            </a:xfrm>
            <a:custGeom>
              <a:rect b="b" l="l" r="r" t="t"/>
              <a:pathLst>
                <a:path extrusionOk="0" h="12309" w="12309">
                  <a:moveTo>
                    <a:pt x="6155" y="1"/>
                  </a:moveTo>
                  <a:cubicBezTo>
                    <a:pt x="4523" y="1"/>
                    <a:pt x="2957" y="650"/>
                    <a:pt x="1803" y="1804"/>
                  </a:cubicBezTo>
                  <a:cubicBezTo>
                    <a:pt x="649" y="2958"/>
                    <a:pt x="0" y="4523"/>
                    <a:pt x="0" y="6155"/>
                  </a:cubicBezTo>
                  <a:cubicBezTo>
                    <a:pt x="0" y="7786"/>
                    <a:pt x="649" y="9353"/>
                    <a:pt x="1803" y="10507"/>
                  </a:cubicBezTo>
                  <a:cubicBezTo>
                    <a:pt x="2957" y="11661"/>
                    <a:pt x="4523" y="12309"/>
                    <a:pt x="6155" y="12309"/>
                  </a:cubicBezTo>
                  <a:cubicBezTo>
                    <a:pt x="7786" y="12309"/>
                    <a:pt x="9352" y="11661"/>
                    <a:pt x="10506" y="10507"/>
                  </a:cubicBezTo>
                  <a:cubicBezTo>
                    <a:pt x="11660" y="9353"/>
                    <a:pt x="12308" y="7786"/>
                    <a:pt x="12308" y="6155"/>
                  </a:cubicBezTo>
                  <a:cubicBezTo>
                    <a:pt x="12308" y="4523"/>
                    <a:pt x="11660" y="2958"/>
                    <a:pt x="10506" y="1804"/>
                  </a:cubicBezTo>
                  <a:cubicBezTo>
                    <a:pt x="9352" y="650"/>
                    <a:pt x="7786" y="1"/>
                    <a:pt x="6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1"/>
            <p:cNvSpPr/>
            <p:nvPr/>
          </p:nvSpPr>
          <p:spPr>
            <a:xfrm>
              <a:off x="4575075" y="2696675"/>
              <a:ext cx="351425" cy="307775"/>
            </a:xfrm>
            <a:custGeom>
              <a:rect b="b" l="l" r="r" t="t"/>
              <a:pathLst>
                <a:path extrusionOk="0" h="12311" w="14057">
                  <a:moveTo>
                    <a:pt x="7023" y="0"/>
                  </a:moveTo>
                  <a:cubicBezTo>
                    <a:pt x="6067" y="0"/>
                    <a:pt x="5097" y="224"/>
                    <a:pt x="4190" y="695"/>
                  </a:cubicBezTo>
                  <a:cubicBezTo>
                    <a:pt x="1175" y="2262"/>
                    <a:pt x="0" y="5978"/>
                    <a:pt x="1567" y="8993"/>
                  </a:cubicBezTo>
                  <a:cubicBezTo>
                    <a:pt x="2663" y="11102"/>
                    <a:pt x="4810" y="12310"/>
                    <a:pt x="7033" y="12310"/>
                  </a:cubicBezTo>
                  <a:cubicBezTo>
                    <a:pt x="7989" y="12310"/>
                    <a:pt x="8959" y="12087"/>
                    <a:pt x="9866" y="11615"/>
                  </a:cubicBezTo>
                  <a:cubicBezTo>
                    <a:pt x="12882" y="10048"/>
                    <a:pt x="14056" y="6332"/>
                    <a:pt x="12488" y="3317"/>
                  </a:cubicBezTo>
                  <a:cubicBezTo>
                    <a:pt x="11392" y="1208"/>
                    <a:pt x="9246" y="0"/>
                    <a:pt x="7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1"/>
            <p:cNvSpPr/>
            <p:nvPr/>
          </p:nvSpPr>
          <p:spPr>
            <a:xfrm>
              <a:off x="3728825" y="1553175"/>
              <a:ext cx="2939575" cy="3923400"/>
            </a:xfrm>
            <a:custGeom>
              <a:rect b="b" l="l" r="r" t="t"/>
              <a:pathLst>
                <a:path extrusionOk="0" h="156936" w="117583">
                  <a:moveTo>
                    <a:pt x="29283" y="1"/>
                  </a:moveTo>
                  <a:lnTo>
                    <a:pt x="49955" y="39769"/>
                  </a:lnTo>
                  <a:lnTo>
                    <a:pt x="50300" y="45191"/>
                  </a:lnTo>
                  <a:cubicBezTo>
                    <a:pt x="50548" y="49116"/>
                    <a:pt x="49623" y="53026"/>
                    <a:pt x="47639" y="56422"/>
                  </a:cubicBezTo>
                  <a:cubicBezTo>
                    <a:pt x="45896" y="59406"/>
                    <a:pt x="42737" y="61123"/>
                    <a:pt x="39451" y="61123"/>
                  </a:cubicBezTo>
                  <a:cubicBezTo>
                    <a:pt x="38294" y="61123"/>
                    <a:pt x="37121" y="60910"/>
                    <a:pt x="35988" y="60465"/>
                  </a:cubicBezTo>
                  <a:lnTo>
                    <a:pt x="33530" y="59500"/>
                  </a:lnTo>
                  <a:cubicBezTo>
                    <a:pt x="30457" y="58293"/>
                    <a:pt x="27888" y="56074"/>
                    <a:pt x="26248" y="53209"/>
                  </a:cubicBezTo>
                  <a:lnTo>
                    <a:pt x="26108" y="52963"/>
                  </a:lnTo>
                  <a:cubicBezTo>
                    <a:pt x="24768" y="50625"/>
                    <a:pt x="22803" y="48705"/>
                    <a:pt x="20434" y="47421"/>
                  </a:cubicBezTo>
                  <a:cubicBezTo>
                    <a:pt x="17335" y="45742"/>
                    <a:pt x="13921" y="44904"/>
                    <a:pt x="10509" y="44904"/>
                  </a:cubicBezTo>
                  <a:cubicBezTo>
                    <a:pt x="6875" y="44904"/>
                    <a:pt x="3243" y="45855"/>
                    <a:pt x="1" y="47750"/>
                  </a:cubicBezTo>
                  <a:lnTo>
                    <a:pt x="27487" y="71780"/>
                  </a:lnTo>
                  <a:lnTo>
                    <a:pt x="39212" y="89578"/>
                  </a:lnTo>
                  <a:cubicBezTo>
                    <a:pt x="42619" y="94749"/>
                    <a:pt x="47346" y="98916"/>
                    <a:pt x="52905" y="101646"/>
                  </a:cubicBezTo>
                  <a:lnTo>
                    <a:pt x="69094" y="109597"/>
                  </a:lnTo>
                  <a:lnTo>
                    <a:pt x="81269" y="156936"/>
                  </a:lnTo>
                  <a:lnTo>
                    <a:pt x="117582" y="138060"/>
                  </a:lnTo>
                  <a:lnTo>
                    <a:pt x="96516" y="83303"/>
                  </a:lnTo>
                  <a:lnTo>
                    <a:pt x="63838" y="42200"/>
                  </a:lnTo>
                  <a:lnTo>
                    <a:pt x="41607" y="4943"/>
                  </a:lnTo>
                  <a:lnTo>
                    <a:pt x="292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1"/>
            <p:cNvSpPr/>
            <p:nvPr/>
          </p:nvSpPr>
          <p:spPr>
            <a:xfrm>
              <a:off x="2262950" y="3080400"/>
              <a:ext cx="577900" cy="577900"/>
            </a:xfrm>
            <a:custGeom>
              <a:rect b="b" l="l" r="r" t="t"/>
              <a:pathLst>
                <a:path extrusionOk="0" h="23116" w="23116">
                  <a:moveTo>
                    <a:pt x="2656" y="1"/>
                  </a:moveTo>
                  <a:cubicBezTo>
                    <a:pt x="1184" y="1"/>
                    <a:pt x="0" y="1185"/>
                    <a:pt x="0" y="2657"/>
                  </a:cubicBezTo>
                  <a:lnTo>
                    <a:pt x="0" y="20460"/>
                  </a:lnTo>
                  <a:cubicBezTo>
                    <a:pt x="0" y="21930"/>
                    <a:pt x="1184" y="23116"/>
                    <a:pt x="2656" y="23116"/>
                  </a:cubicBezTo>
                  <a:lnTo>
                    <a:pt x="20459" y="23116"/>
                  </a:lnTo>
                  <a:cubicBezTo>
                    <a:pt x="21930" y="23116"/>
                    <a:pt x="23115" y="21930"/>
                    <a:pt x="23115" y="20460"/>
                  </a:cubicBezTo>
                  <a:lnTo>
                    <a:pt x="23115" y="2657"/>
                  </a:lnTo>
                  <a:cubicBezTo>
                    <a:pt x="23115" y="1185"/>
                    <a:pt x="21930" y="1"/>
                    <a:pt x="204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41"/>
            <p:cNvSpPr/>
            <p:nvPr/>
          </p:nvSpPr>
          <p:spPr>
            <a:xfrm>
              <a:off x="2383650" y="3201125"/>
              <a:ext cx="336475" cy="336475"/>
            </a:xfrm>
            <a:custGeom>
              <a:rect b="b" l="l" r="r" t="t"/>
              <a:pathLst>
                <a:path extrusionOk="0" h="13459" w="13459">
                  <a:moveTo>
                    <a:pt x="6730" y="0"/>
                  </a:moveTo>
                  <a:cubicBezTo>
                    <a:pt x="4944" y="0"/>
                    <a:pt x="3232" y="708"/>
                    <a:pt x="1971" y="1971"/>
                  </a:cubicBezTo>
                  <a:cubicBezTo>
                    <a:pt x="709" y="3232"/>
                    <a:pt x="0" y="4944"/>
                    <a:pt x="0" y="6729"/>
                  </a:cubicBezTo>
                  <a:cubicBezTo>
                    <a:pt x="0" y="8513"/>
                    <a:pt x="709" y="10225"/>
                    <a:pt x="1971" y="11488"/>
                  </a:cubicBezTo>
                  <a:cubicBezTo>
                    <a:pt x="3232" y="12749"/>
                    <a:pt x="4944" y="13459"/>
                    <a:pt x="6730" y="13459"/>
                  </a:cubicBezTo>
                  <a:cubicBezTo>
                    <a:pt x="8514" y="13459"/>
                    <a:pt x="10226" y="12749"/>
                    <a:pt x="11488" y="11488"/>
                  </a:cubicBezTo>
                  <a:cubicBezTo>
                    <a:pt x="12749" y="10225"/>
                    <a:pt x="13459" y="8513"/>
                    <a:pt x="13459" y="6729"/>
                  </a:cubicBezTo>
                  <a:cubicBezTo>
                    <a:pt x="13459" y="4944"/>
                    <a:pt x="12749" y="3232"/>
                    <a:pt x="11488" y="1971"/>
                  </a:cubicBezTo>
                  <a:cubicBezTo>
                    <a:pt x="10226" y="708"/>
                    <a:pt x="8514" y="0"/>
                    <a:pt x="6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1"/>
            <p:cNvSpPr/>
            <p:nvPr/>
          </p:nvSpPr>
          <p:spPr>
            <a:xfrm>
              <a:off x="5147150" y="1406650"/>
              <a:ext cx="577900" cy="577900"/>
            </a:xfrm>
            <a:custGeom>
              <a:rect b="b" l="l" r="r" t="t"/>
              <a:pathLst>
                <a:path extrusionOk="0" h="23116" w="23116">
                  <a:moveTo>
                    <a:pt x="2657" y="1"/>
                  </a:moveTo>
                  <a:cubicBezTo>
                    <a:pt x="1185" y="1"/>
                    <a:pt x="1" y="1185"/>
                    <a:pt x="1" y="2657"/>
                  </a:cubicBezTo>
                  <a:lnTo>
                    <a:pt x="1" y="20460"/>
                  </a:lnTo>
                  <a:cubicBezTo>
                    <a:pt x="1" y="21930"/>
                    <a:pt x="1185" y="23116"/>
                    <a:pt x="2657" y="23116"/>
                  </a:cubicBezTo>
                  <a:lnTo>
                    <a:pt x="20459" y="23116"/>
                  </a:lnTo>
                  <a:cubicBezTo>
                    <a:pt x="21930" y="23116"/>
                    <a:pt x="23116" y="21930"/>
                    <a:pt x="23116" y="20460"/>
                  </a:cubicBezTo>
                  <a:lnTo>
                    <a:pt x="23116" y="2657"/>
                  </a:lnTo>
                  <a:cubicBezTo>
                    <a:pt x="23116" y="1185"/>
                    <a:pt x="21930" y="1"/>
                    <a:pt x="204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1"/>
            <p:cNvSpPr/>
            <p:nvPr/>
          </p:nvSpPr>
          <p:spPr>
            <a:xfrm>
              <a:off x="5267875" y="1527375"/>
              <a:ext cx="336475" cy="336475"/>
            </a:xfrm>
            <a:custGeom>
              <a:rect b="b" l="l" r="r" t="t"/>
              <a:pathLst>
                <a:path extrusionOk="0" h="13459" w="13459">
                  <a:moveTo>
                    <a:pt x="6729" y="0"/>
                  </a:moveTo>
                  <a:cubicBezTo>
                    <a:pt x="4944" y="0"/>
                    <a:pt x="3232" y="708"/>
                    <a:pt x="1971" y="1971"/>
                  </a:cubicBezTo>
                  <a:cubicBezTo>
                    <a:pt x="708" y="3232"/>
                    <a:pt x="0" y="4944"/>
                    <a:pt x="0" y="6729"/>
                  </a:cubicBezTo>
                  <a:cubicBezTo>
                    <a:pt x="0" y="8513"/>
                    <a:pt x="708" y="10225"/>
                    <a:pt x="1971" y="11487"/>
                  </a:cubicBezTo>
                  <a:cubicBezTo>
                    <a:pt x="3232" y="12749"/>
                    <a:pt x="4944" y="13459"/>
                    <a:pt x="6729" y="13459"/>
                  </a:cubicBezTo>
                  <a:cubicBezTo>
                    <a:pt x="8513" y="13459"/>
                    <a:pt x="10225" y="12749"/>
                    <a:pt x="11488" y="11487"/>
                  </a:cubicBezTo>
                  <a:cubicBezTo>
                    <a:pt x="12749" y="10225"/>
                    <a:pt x="13458" y="8513"/>
                    <a:pt x="13458" y="6729"/>
                  </a:cubicBezTo>
                  <a:cubicBezTo>
                    <a:pt x="13458" y="4944"/>
                    <a:pt x="12749" y="3232"/>
                    <a:pt x="11488" y="1971"/>
                  </a:cubicBezTo>
                  <a:cubicBezTo>
                    <a:pt x="10225" y="708"/>
                    <a:pt x="8513" y="0"/>
                    <a:pt x="67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1"/>
            <p:cNvSpPr/>
            <p:nvPr/>
          </p:nvSpPr>
          <p:spPr>
            <a:xfrm>
              <a:off x="4206600" y="642725"/>
              <a:ext cx="780600" cy="286200"/>
            </a:xfrm>
            <a:custGeom>
              <a:rect b="b" l="l" r="r" t="t"/>
              <a:pathLst>
                <a:path extrusionOk="0" h="11448" w="31224">
                  <a:moveTo>
                    <a:pt x="0" y="1"/>
                  </a:moveTo>
                  <a:lnTo>
                    <a:pt x="12913" y="10244"/>
                  </a:lnTo>
                  <a:lnTo>
                    <a:pt x="13507" y="10715"/>
                  </a:lnTo>
                  <a:cubicBezTo>
                    <a:pt x="14124" y="11203"/>
                    <a:pt x="14868" y="11448"/>
                    <a:pt x="15612" y="11448"/>
                  </a:cubicBezTo>
                  <a:cubicBezTo>
                    <a:pt x="16356" y="11448"/>
                    <a:pt x="17100" y="11203"/>
                    <a:pt x="17717" y="10715"/>
                  </a:cubicBezTo>
                  <a:lnTo>
                    <a:pt x="18311" y="10244"/>
                  </a:lnTo>
                  <a:lnTo>
                    <a:pt x="31224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1"/>
            <p:cNvSpPr/>
            <p:nvPr/>
          </p:nvSpPr>
          <p:spPr>
            <a:xfrm>
              <a:off x="4206600" y="642725"/>
              <a:ext cx="322825" cy="512125"/>
            </a:xfrm>
            <a:custGeom>
              <a:rect b="b" l="l" r="r" t="t"/>
              <a:pathLst>
                <a:path extrusionOk="0" h="20485" w="12913">
                  <a:moveTo>
                    <a:pt x="0" y="1"/>
                  </a:moveTo>
                  <a:lnTo>
                    <a:pt x="0" y="20485"/>
                  </a:lnTo>
                  <a:lnTo>
                    <a:pt x="12913" y="10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1"/>
            <p:cNvSpPr/>
            <p:nvPr/>
          </p:nvSpPr>
          <p:spPr>
            <a:xfrm>
              <a:off x="4206600" y="898800"/>
              <a:ext cx="780600" cy="256050"/>
            </a:xfrm>
            <a:custGeom>
              <a:rect b="b" l="l" r="r" t="t"/>
              <a:pathLst>
                <a:path extrusionOk="0" h="10242" w="31224">
                  <a:moveTo>
                    <a:pt x="12913" y="1"/>
                  </a:moveTo>
                  <a:lnTo>
                    <a:pt x="0" y="10242"/>
                  </a:lnTo>
                  <a:lnTo>
                    <a:pt x="31224" y="10242"/>
                  </a:lnTo>
                  <a:lnTo>
                    <a:pt x="18311" y="1"/>
                  </a:lnTo>
                  <a:lnTo>
                    <a:pt x="17717" y="471"/>
                  </a:lnTo>
                  <a:cubicBezTo>
                    <a:pt x="17100" y="960"/>
                    <a:pt x="16356" y="1204"/>
                    <a:pt x="15612" y="1204"/>
                  </a:cubicBezTo>
                  <a:cubicBezTo>
                    <a:pt x="14868" y="1204"/>
                    <a:pt x="14124" y="960"/>
                    <a:pt x="13507" y="471"/>
                  </a:cubicBezTo>
                  <a:lnTo>
                    <a:pt x="129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1"/>
            <p:cNvSpPr/>
            <p:nvPr/>
          </p:nvSpPr>
          <p:spPr>
            <a:xfrm>
              <a:off x="4664350" y="642725"/>
              <a:ext cx="322850" cy="512125"/>
            </a:xfrm>
            <a:custGeom>
              <a:rect b="b" l="l" r="r" t="t"/>
              <a:pathLst>
                <a:path extrusionOk="0" h="20485" w="12914">
                  <a:moveTo>
                    <a:pt x="12914" y="1"/>
                  </a:moveTo>
                  <a:lnTo>
                    <a:pt x="1" y="10243"/>
                  </a:lnTo>
                  <a:lnTo>
                    <a:pt x="12914" y="20485"/>
                  </a:lnTo>
                  <a:lnTo>
                    <a:pt x="129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41"/>
            <p:cNvSpPr/>
            <p:nvPr/>
          </p:nvSpPr>
          <p:spPr>
            <a:xfrm>
              <a:off x="1763725" y="1903150"/>
              <a:ext cx="575550" cy="752650"/>
            </a:xfrm>
            <a:custGeom>
              <a:rect b="b" l="l" r="r" t="t"/>
              <a:pathLst>
                <a:path extrusionOk="0" h="30106" w="23022">
                  <a:moveTo>
                    <a:pt x="1" y="1"/>
                  </a:moveTo>
                  <a:lnTo>
                    <a:pt x="1" y="30105"/>
                  </a:lnTo>
                  <a:lnTo>
                    <a:pt x="23022" y="30105"/>
                  </a:lnTo>
                  <a:lnTo>
                    <a:pt x="23022" y="4834"/>
                  </a:lnTo>
                  <a:lnTo>
                    <a:pt x="181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41"/>
            <p:cNvSpPr/>
            <p:nvPr/>
          </p:nvSpPr>
          <p:spPr>
            <a:xfrm>
              <a:off x="1713850" y="1853250"/>
              <a:ext cx="575550" cy="752675"/>
            </a:xfrm>
            <a:custGeom>
              <a:rect b="b" l="l" r="r" t="t"/>
              <a:pathLst>
                <a:path extrusionOk="0" h="30107" w="23022">
                  <a:moveTo>
                    <a:pt x="1" y="1"/>
                  </a:moveTo>
                  <a:lnTo>
                    <a:pt x="1" y="30106"/>
                  </a:lnTo>
                  <a:lnTo>
                    <a:pt x="23022" y="30106"/>
                  </a:lnTo>
                  <a:lnTo>
                    <a:pt x="23022" y="4835"/>
                  </a:lnTo>
                  <a:lnTo>
                    <a:pt x="18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41"/>
            <p:cNvSpPr/>
            <p:nvPr/>
          </p:nvSpPr>
          <p:spPr>
            <a:xfrm>
              <a:off x="2168525" y="1853250"/>
              <a:ext cx="120875" cy="120900"/>
            </a:xfrm>
            <a:custGeom>
              <a:rect b="b" l="l" r="r" t="t"/>
              <a:pathLst>
                <a:path extrusionOk="0" h="4836" w="4835">
                  <a:moveTo>
                    <a:pt x="1" y="1"/>
                  </a:moveTo>
                  <a:lnTo>
                    <a:pt x="1" y="4835"/>
                  </a:lnTo>
                  <a:lnTo>
                    <a:pt x="4835" y="48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41"/>
            <p:cNvSpPr/>
            <p:nvPr/>
          </p:nvSpPr>
          <p:spPr>
            <a:xfrm>
              <a:off x="1763725" y="1900425"/>
              <a:ext cx="244900" cy="26575"/>
            </a:xfrm>
            <a:custGeom>
              <a:rect b="b" l="l" r="r" t="t"/>
              <a:pathLst>
                <a:path extrusionOk="0" h="1063" w="9796">
                  <a:moveTo>
                    <a:pt x="1" y="0"/>
                  </a:moveTo>
                  <a:lnTo>
                    <a:pt x="1" y="1063"/>
                  </a:lnTo>
                  <a:lnTo>
                    <a:pt x="9796" y="1063"/>
                  </a:lnTo>
                  <a:lnTo>
                    <a:pt x="97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41"/>
            <p:cNvSpPr/>
            <p:nvPr/>
          </p:nvSpPr>
          <p:spPr>
            <a:xfrm>
              <a:off x="1763725" y="1955375"/>
              <a:ext cx="156600" cy="26600"/>
            </a:xfrm>
            <a:custGeom>
              <a:rect b="b" l="l" r="r" t="t"/>
              <a:pathLst>
                <a:path extrusionOk="0" h="1064" w="6264">
                  <a:moveTo>
                    <a:pt x="1" y="1"/>
                  </a:moveTo>
                  <a:lnTo>
                    <a:pt x="1" y="1063"/>
                  </a:lnTo>
                  <a:lnTo>
                    <a:pt x="6264" y="1063"/>
                  </a:lnTo>
                  <a:lnTo>
                    <a:pt x="62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41"/>
            <p:cNvSpPr/>
            <p:nvPr/>
          </p:nvSpPr>
          <p:spPr>
            <a:xfrm>
              <a:off x="1763725" y="2052775"/>
              <a:ext cx="475775" cy="26600"/>
            </a:xfrm>
            <a:custGeom>
              <a:rect b="b" l="l" r="r" t="t"/>
              <a:pathLst>
                <a:path extrusionOk="0" h="1064" w="19031">
                  <a:moveTo>
                    <a:pt x="1" y="1"/>
                  </a:moveTo>
                  <a:lnTo>
                    <a:pt x="1" y="1063"/>
                  </a:lnTo>
                  <a:lnTo>
                    <a:pt x="19031" y="1063"/>
                  </a:lnTo>
                  <a:lnTo>
                    <a:pt x="19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41"/>
            <p:cNvSpPr/>
            <p:nvPr/>
          </p:nvSpPr>
          <p:spPr>
            <a:xfrm>
              <a:off x="1763725" y="2128050"/>
              <a:ext cx="475775" cy="26575"/>
            </a:xfrm>
            <a:custGeom>
              <a:rect b="b" l="l" r="r" t="t"/>
              <a:pathLst>
                <a:path extrusionOk="0" h="1063" w="19031">
                  <a:moveTo>
                    <a:pt x="1" y="0"/>
                  </a:moveTo>
                  <a:lnTo>
                    <a:pt x="1" y="1063"/>
                  </a:lnTo>
                  <a:lnTo>
                    <a:pt x="19031" y="1063"/>
                  </a:lnTo>
                  <a:lnTo>
                    <a:pt x="190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41"/>
            <p:cNvSpPr/>
            <p:nvPr/>
          </p:nvSpPr>
          <p:spPr>
            <a:xfrm>
              <a:off x="1763725" y="2203300"/>
              <a:ext cx="475775" cy="26575"/>
            </a:xfrm>
            <a:custGeom>
              <a:rect b="b" l="l" r="r" t="t"/>
              <a:pathLst>
                <a:path extrusionOk="0" h="1063" w="19031">
                  <a:moveTo>
                    <a:pt x="1" y="0"/>
                  </a:moveTo>
                  <a:lnTo>
                    <a:pt x="1" y="1063"/>
                  </a:lnTo>
                  <a:lnTo>
                    <a:pt x="19031" y="1063"/>
                  </a:lnTo>
                  <a:lnTo>
                    <a:pt x="190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41"/>
            <p:cNvSpPr/>
            <p:nvPr/>
          </p:nvSpPr>
          <p:spPr>
            <a:xfrm>
              <a:off x="1763725" y="2278550"/>
              <a:ext cx="475775" cy="26600"/>
            </a:xfrm>
            <a:custGeom>
              <a:rect b="b" l="l" r="r" t="t"/>
              <a:pathLst>
                <a:path extrusionOk="0" h="1064" w="19031">
                  <a:moveTo>
                    <a:pt x="1" y="1"/>
                  </a:moveTo>
                  <a:lnTo>
                    <a:pt x="1" y="1063"/>
                  </a:lnTo>
                  <a:lnTo>
                    <a:pt x="19031" y="1063"/>
                  </a:lnTo>
                  <a:lnTo>
                    <a:pt x="19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41"/>
            <p:cNvSpPr/>
            <p:nvPr/>
          </p:nvSpPr>
          <p:spPr>
            <a:xfrm>
              <a:off x="1763725" y="2353850"/>
              <a:ext cx="475775" cy="26600"/>
            </a:xfrm>
            <a:custGeom>
              <a:rect b="b" l="l" r="r" t="t"/>
              <a:pathLst>
                <a:path extrusionOk="0" h="1064" w="19031">
                  <a:moveTo>
                    <a:pt x="1" y="1"/>
                  </a:moveTo>
                  <a:lnTo>
                    <a:pt x="1" y="1063"/>
                  </a:lnTo>
                  <a:lnTo>
                    <a:pt x="19031" y="1063"/>
                  </a:lnTo>
                  <a:lnTo>
                    <a:pt x="19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41"/>
            <p:cNvSpPr/>
            <p:nvPr/>
          </p:nvSpPr>
          <p:spPr>
            <a:xfrm>
              <a:off x="1763725" y="2429100"/>
              <a:ext cx="475775" cy="26600"/>
            </a:xfrm>
            <a:custGeom>
              <a:rect b="b" l="l" r="r" t="t"/>
              <a:pathLst>
                <a:path extrusionOk="0" h="1064" w="19031">
                  <a:moveTo>
                    <a:pt x="1" y="1"/>
                  </a:moveTo>
                  <a:lnTo>
                    <a:pt x="1" y="1063"/>
                  </a:lnTo>
                  <a:lnTo>
                    <a:pt x="19031" y="1063"/>
                  </a:lnTo>
                  <a:lnTo>
                    <a:pt x="19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41"/>
            <p:cNvSpPr/>
            <p:nvPr/>
          </p:nvSpPr>
          <p:spPr>
            <a:xfrm>
              <a:off x="1763725" y="2504350"/>
              <a:ext cx="274900" cy="26575"/>
            </a:xfrm>
            <a:custGeom>
              <a:rect b="b" l="l" r="r" t="t"/>
              <a:pathLst>
                <a:path extrusionOk="0" h="1063" w="10996">
                  <a:moveTo>
                    <a:pt x="1" y="0"/>
                  </a:moveTo>
                  <a:lnTo>
                    <a:pt x="1" y="1063"/>
                  </a:lnTo>
                  <a:lnTo>
                    <a:pt x="10996" y="1063"/>
                  </a:lnTo>
                  <a:lnTo>
                    <a:pt x="109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41"/>
            <p:cNvSpPr/>
            <p:nvPr/>
          </p:nvSpPr>
          <p:spPr>
            <a:xfrm>
              <a:off x="2275850" y="264375"/>
              <a:ext cx="702625" cy="600125"/>
            </a:xfrm>
            <a:custGeom>
              <a:rect b="b" l="l" r="r" t="t"/>
              <a:pathLst>
                <a:path extrusionOk="0" h="24005" w="28105">
                  <a:moveTo>
                    <a:pt x="2052" y="0"/>
                  </a:moveTo>
                  <a:cubicBezTo>
                    <a:pt x="919" y="0"/>
                    <a:pt x="1" y="918"/>
                    <a:pt x="1" y="2052"/>
                  </a:cubicBezTo>
                  <a:lnTo>
                    <a:pt x="1" y="15485"/>
                  </a:lnTo>
                  <a:cubicBezTo>
                    <a:pt x="1" y="16619"/>
                    <a:pt x="919" y="17537"/>
                    <a:pt x="2052" y="17537"/>
                  </a:cubicBezTo>
                  <a:lnTo>
                    <a:pt x="18239" y="17537"/>
                  </a:lnTo>
                  <a:lnTo>
                    <a:pt x="24707" y="24004"/>
                  </a:lnTo>
                  <a:lnTo>
                    <a:pt x="24707" y="17537"/>
                  </a:lnTo>
                  <a:lnTo>
                    <a:pt x="26053" y="17537"/>
                  </a:lnTo>
                  <a:cubicBezTo>
                    <a:pt x="27185" y="17537"/>
                    <a:pt x="28103" y="16619"/>
                    <a:pt x="28103" y="15485"/>
                  </a:cubicBezTo>
                  <a:lnTo>
                    <a:pt x="28103" y="2052"/>
                  </a:lnTo>
                  <a:cubicBezTo>
                    <a:pt x="28104" y="918"/>
                    <a:pt x="27185" y="0"/>
                    <a:pt x="26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41"/>
            <p:cNvSpPr/>
            <p:nvPr/>
          </p:nvSpPr>
          <p:spPr>
            <a:xfrm>
              <a:off x="2337200" y="341000"/>
              <a:ext cx="581250" cy="28825"/>
            </a:xfrm>
            <a:custGeom>
              <a:rect b="b" l="l" r="r" t="t"/>
              <a:pathLst>
                <a:path extrusionOk="0" h="1153" w="23250">
                  <a:moveTo>
                    <a:pt x="1" y="0"/>
                  </a:moveTo>
                  <a:lnTo>
                    <a:pt x="1" y="1153"/>
                  </a:lnTo>
                  <a:lnTo>
                    <a:pt x="23249" y="1153"/>
                  </a:lnTo>
                  <a:lnTo>
                    <a:pt x="232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41"/>
            <p:cNvSpPr/>
            <p:nvPr/>
          </p:nvSpPr>
          <p:spPr>
            <a:xfrm>
              <a:off x="2337200" y="401050"/>
              <a:ext cx="581250" cy="28850"/>
            </a:xfrm>
            <a:custGeom>
              <a:rect b="b" l="l" r="r" t="t"/>
              <a:pathLst>
                <a:path extrusionOk="0" h="1154" w="23250">
                  <a:moveTo>
                    <a:pt x="1" y="0"/>
                  </a:moveTo>
                  <a:lnTo>
                    <a:pt x="1" y="1153"/>
                  </a:lnTo>
                  <a:lnTo>
                    <a:pt x="23249" y="1153"/>
                  </a:lnTo>
                  <a:lnTo>
                    <a:pt x="232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41"/>
            <p:cNvSpPr/>
            <p:nvPr/>
          </p:nvSpPr>
          <p:spPr>
            <a:xfrm>
              <a:off x="2337200" y="461100"/>
              <a:ext cx="581250" cy="28875"/>
            </a:xfrm>
            <a:custGeom>
              <a:rect b="b" l="l" r="r" t="t"/>
              <a:pathLst>
                <a:path extrusionOk="0" h="1155" w="23250">
                  <a:moveTo>
                    <a:pt x="1" y="0"/>
                  </a:moveTo>
                  <a:lnTo>
                    <a:pt x="1" y="1154"/>
                  </a:lnTo>
                  <a:lnTo>
                    <a:pt x="23249" y="1154"/>
                  </a:lnTo>
                  <a:lnTo>
                    <a:pt x="232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41"/>
            <p:cNvSpPr/>
            <p:nvPr/>
          </p:nvSpPr>
          <p:spPr>
            <a:xfrm>
              <a:off x="2337200" y="521175"/>
              <a:ext cx="581250" cy="28850"/>
            </a:xfrm>
            <a:custGeom>
              <a:rect b="b" l="l" r="r" t="t"/>
              <a:pathLst>
                <a:path extrusionOk="0" h="1154" w="23250">
                  <a:moveTo>
                    <a:pt x="1" y="1"/>
                  </a:moveTo>
                  <a:lnTo>
                    <a:pt x="1" y="1153"/>
                  </a:lnTo>
                  <a:lnTo>
                    <a:pt x="23249" y="1153"/>
                  </a:lnTo>
                  <a:lnTo>
                    <a:pt x="23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1"/>
            <p:cNvSpPr/>
            <p:nvPr/>
          </p:nvSpPr>
          <p:spPr>
            <a:xfrm>
              <a:off x="2337200" y="581225"/>
              <a:ext cx="290625" cy="28850"/>
            </a:xfrm>
            <a:custGeom>
              <a:rect b="b" l="l" r="r" t="t"/>
              <a:pathLst>
                <a:path extrusionOk="0" h="1154" w="11625">
                  <a:moveTo>
                    <a:pt x="1" y="1"/>
                  </a:moveTo>
                  <a:lnTo>
                    <a:pt x="1" y="1154"/>
                  </a:lnTo>
                  <a:lnTo>
                    <a:pt x="11625" y="1154"/>
                  </a:lnTo>
                  <a:lnTo>
                    <a:pt x="116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1"/>
            <p:cNvSpPr/>
            <p:nvPr/>
          </p:nvSpPr>
          <p:spPr>
            <a:xfrm>
              <a:off x="5549575" y="2338200"/>
              <a:ext cx="724525" cy="485125"/>
            </a:xfrm>
            <a:custGeom>
              <a:rect b="b" l="l" r="r" t="t"/>
              <a:pathLst>
                <a:path extrusionOk="0" h="19405" w="28981">
                  <a:moveTo>
                    <a:pt x="2657" y="0"/>
                  </a:moveTo>
                  <a:cubicBezTo>
                    <a:pt x="1189" y="0"/>
                    <a:pt x="0" y="1189"/>
                    <a:pt x="0" y="2656"/>
                  </a:cubicBezTo>
                  <a:lnTo>
                    <a:pt x="0" y="16748"/>
                  </a:lnTo>
                  <a:cubicBezTo>
                    <a:pt x="0" y="18216"/>
                    <a:pt x="1189" y="19405"/>
                    <a:pt x="2657" y="19405"/>
                  </a:cubicBezTo>
                  <a:lnTo>
                    <a:pt x="26325" y="19405"/>
                  </a:lnTo>
                  <a:cubicBezTo>
                    <a:pt x="27791" y="19405"/>
                    <a:pt x="28981" y="18216"/>
                    <a:pt x="28981" y="16748"/>
                  </a:cubicBezTo>
                  <a:lnTo>
                    <a:pt x="28981" y="2656"/>
                  </a:lnTo>
                  <a:cubicBezTo>
                    <a:pt x="28981" y="1189"/>
                    <a:pt x="27791" y="0"/>
                    <a:pt x="26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41"/>
            <p:cNvSpPr/>
            <p:nvPr/>
          </p:nvSpPr>
          <p:spPr>
            <a:xfrm>
              <a:off x="5489925" y="2278500"/>
              <a:ext cx="724500" cy="350525"/>
            </a:xfrm>
            <a:custGeom>
              <a:rect b="b" l="l" r="r" t="t"/>
              <a:pathLst>
                <a:path extrusionOk="0" h="14021" w="28980">
                  <a:moveTo>
                    <a:pt x="2656" y="0"/>
                  </a:moveTo>
                  <a:cubicBezTo>
                    <a:pt x="1189" y="0"/>
                    <a:pt x="0" y="1189"/>
                    <a:pt x="0" y="2657"/>
                  </a:cubicBezTo>
                  <a:lnTo>
                    <a:pt x="0" y="12904"/>
                  </a:lnTo>
                  <a:lnTo>
                    <a:pt x="5734" y="7169"/>
                  </a:lnTo>
                  <a:cubicBezTo>
                    <a:pt x="6365" y="6539"/>
                    <a:pt x="7192" y="6223"/>
                    <a:pt x="8018" y="6223"/>
                  </a:cubicBezTo>
                  <a:cubicBezTo>
                    <a:pt x="8845" y="6223"/>
                    <a:pt x="9671" y="6539"/>
                    <a:pt x="10301" y="7169"/>
                  </a:cubicBezTo>
                  <a:lnTo>
                    <a:pt x="15098" y="11965"/>
                  </a:lnTo>
                  <a:cubicBezTo>
                    <a:pt x="15729" y="12596"/>
                    <a:pt x="16555" y="12911"/>
                    <a:pt x="17381" y="12911"/>
                  </a:cubicBezTo>
                  <a:cubicBezTo>
                    <a:pt x="18208" y="12911"/>
                    <a:pt x="19034" y="12596"/>
                    <a:pt x="19665" y="11965"/>
                  </a:cubicBezTo>
                  <a:lnTo>
                    <a:pt x="21010" y="10620"/>
                  </a:lnTo>
                  <a:cubicBezTo>
                    <a:pt x="21641" y="9989"/>
                    <a:pt x="22468" y="9674"/>
                    <a:pt x="23294" y="9674"/>
                  </a:cubicBezTo>
                  <a:cubicBezTo>
                    <a:pt x="24121" y="9674"/>
                    <a:pt x="24948" y="9989"/>
                    <a:pt x="25578" y="10620"/>
                  </a:cubicBezTo>
                  <a:lnTo>
                    <a:pt x="28979" y="14020"/>
                  </a:lnTo>
                  <a:lnTo>
                    <a:pt x="28979" y="2657"/>
                  </a:lnTo>
                  <a:cubicBezTo>
                    <a:pt x="28979" y="1189"/>
                    <a:pt x="27790" y="0"/>
                    <a:pt x="263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41"/>
            <p:cNvSpPr/>
            <p:nvPr/>
          </p:nvSpPr>
          <p:spPr>
            <a:xfrm>
              <a:off x="5489925" y="2434075"/>
              <a:ext cx="724500" cy="329575"/>
            </a:xfrm>
            <a:custGeom>
              <a:rect b="b" l="l" r="r" t="t"/>
              <a:pathLst>
                <a:path extrusionOk="0" h="13183" w="28980">
                  <a:moveTo>
                    <a:pt x="8018" y="0"/>
                  </a:moveTo>
                  <a:cubicBezTo>
                    <a:pt x="7192" y="0"/>
                    <a:pt x="6365" y="316"/>
                    <a:pt x="5734" y="946"/>
                  </a:cubicBezTo>
                  <a:lnTo>
                    <a:pt x="0" y="6681"/>
                  </a:lnTo>
                  <a:lnTo>
                    <a:pt x="0" y="10526"/>
                  </a:lnTo>
                  <a:cubicBezTo>
                    <a:pt x="0" y="11993"/>
                    <a:pt x="1189" y="13182"/>
                    <a:pt x="2656" y="13182"/>
                  </a:cubicBezTo>
                  <a:lnTo>
                    <a:pt x="26323" y="13182"/>
                  </a:lnTo>
                  <a:cubicBezTo>
                    <a:pt x="27790" y="13182"/>
                    <a:pt x="28979" y="11993"/>
                    <a:pt x="28979" y="10526"/>
                  </a:cubicBezTo>
                  <a:lnTo>
                    <a:pt x="28979" y="7797"/>
                  </a:lnTo>
                  <a:lnTo>
                    <a:pt x="25578" y="4397"/>
                  </a:lnTo>
                  <a:cubicBezTo>
                    <a:pt x="24948" y="3766"/>
                    <a:pt x="24121" y="3451"/>
                    <a:pt x="23294" y="3451"/>
                  </a:cubicBezTo>
                  <a:cubicBezTo>
                    <a:pt x="22468" y="3451"/>
                    <a:pt x="21641" y="3766"/>
                    <a:pt x="21010" y="4397"/>
                  </a:cubicBezTo>
                  <a:lnTo>
                    <a:pt x="19665" y="5742"/>
                  </a:lnTo>
                  <a:cubicBezTo>
                    <a:pt x="19034" y="6373"/>
                    <a:pt x="18208" y="6688"/>
                    <a:pt x="17381" y="6688"/>
                  </a:cubicBezTo>
                  <a:cubicBezTo>
                    <a:pt x="16555" y="6688"/>
                    <a:pt x="15729" y="6373"/>
                    <a:pt x="15098" y="5742"/>
                  </a:cubicBezTo>
                  <a:lnTo>
                    <a:pt x="10301" y="946"/>
                  </a:lnTo>
                  <a:cubicBezTo>
                    <a:pt x="9671" y="316"/>
                    <a:pt x="8845" y="0"/>
                    <a:pt x="80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41"/>
            <p:cNvSpPr/>
            <p:nvPr/>
          </p:nvSpPr>
          <p:spPr>
            <a:xfrm>
              <a:off x="5947450" y="2324400"/>
              <a:ext cx="134475" cy="129375"/>
            </a:xfrm>
            <a:custGeom>
              <a:rect b="b" l="l" r="r" t="t"/>
              <a:pathLst>
                <a:path extrusionOk="0" h="5175" w="5379">
                  <a:moveTo>
                    <a:pt x="2791" y="0"/>
                  </a:moveTo>
                  <a:cubicBezTo>
                    <a:pt x="1744" y="0"/>
                    <a:pt x="801" y="630"/>
                    <a:pt x="401" y="1598"/>
                  </a:cubicBezTo>
                  <a:cubicBezTo>
                    <a:pt x="0" y="2564"/>
                    <a:pt x="222" y="3677"/>
                    <a:pt x="961" y="4417"/>
                  </a:cubicBezTo>
                  <a:cubicBezTo>
                    <a:pt x="1457" y="4912"/>
                    <a:pt x="2118" y="5175"/>
                    <a:pt x="2792" y="5175"/>
                  </a:cubicBezTo>
                  <a:cubicBezTo>
                    <a:pt x="3125" y="5175"/>
                    <a:pt x="3461" y="5110"/>
                    <a:pt x="3782" y="4978"/>
                  </a:cubicBezTo>
                  <a:cubicBezTo>
                    <a:pt x="4748" y="4577"/>
                    <a:pt x="5379" y="3634"/>
                    <a:pt x="5379" y="2588"/>
                  </a:cubicBezTo>
                  <a:cubicBezTo>
                    <a:pt x="5378" y="1159"/>
                    <a:pt x="4220" y="0"/>
                    <a:pt x="27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50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pic>
        <p:nvPicPr>
          <p:cNvPr id="683" name="Google Shape;68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463" y="1074600"/>
            <a:ext cx="8131468" cy="388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1"/>
          <p:cNvSpPr txBox="1"/>
          <p:nvPr>
            <p:ph type="title"/>
          </p:nvPr>
        </p:nvSpPr>
        <p:spPr>
          <a:xfrm>
            <a:off x="394400" y="1182325"/>
            <a:ext cx="53397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Thank you</a:t>
            </a:r>
            <a:endParaRPr/>
          </a:p>
        </p:txBody>
      </p:sp>
      <p:grpSp>
        <p:nvGrpSpPr>
          <p:cNvPr id="689" name="Google Shape;689;p51"/>
          <p:cNvGrpSpPr/>
          <p:nvPr/>
        </p:nvGrpSpPr>
        <p:grpSpPr>
          <a:xfrm>
            <a:off x="6297255" y="709014"/>
            <a:ext cx="2578070" cy="4148487"/>
            <a:chOff x="2173025" y="238125"/>
            <a:chExt cx="3255550" cy="5238650"/>
          </a:xfrm>
        </p:grpSpPr>
        <p:sp>
          <p:nvSpPr>
            <p:cNvPr id="690" name="Google Shape;690;p51"/>
            <p:cNvSpPr/>
            <p:nvPr/>
          </p:nvSpPr>
          <p:spPr>
            <a:xfrm>
              <a:off x="2261650" y="2577725"/>
              <a:ext cx="461575" cy="336175"/>
            </a:xfrm>
            <a:custGeom>
              <a:rect b="b" l="l" r="r" t="t"/>
              <a:pathLst>
                <a:path extrusionOk="0" h="13447" w="18463">
                  <a:moveTo>
                    <a:pt x="6422" y="1"/>
                  </a:moveTo>
                  <a:cubicBezTo>
                    <a:pt x="4145" y="1"/>
                    <a:pt x="2015" y="1327"/>
                    <a:pt x="1147" y="3517"/>
                  </a:cubicBezTo>
                  <a:cubicBezTo>
                    <a:pt x="1" y="6407"/>
                    <a:pt x="1484" y="9706"/>
                    <a:pt x="4461" y="10888"/>
                  </a:cubicBezTo>
                  <a:lnTo>
                    <a:pt x="9851" y="13025"/>
                  </a:lnTo>
                  <a:cubicBezTo>
                    <a:pt x="10572" y="13312"/>
                    <a:pt x="11314" y="13447"/>
                    <a:pt x="12041" y="13447"/>
                  </a:cubicBezTo>
                  <a:cubicBezTo>
                    <a:pt x="14318" y="13447"/>
                    <a:pt x="16448" y="12121"/>
                    <a:pt x="17317" y="9931"/>
                  </a:cubicBezTo>
                  <a:cubicBezTo>
                    <a:pt x="18463" y="7040"/>
                    <a:pt x="16978" y="3741"/>
                    <a:pt x="14002" y="2560"/>
                  </a:cubicBezTo>
                  <a:lnTo>
                    <a:pt x="8613" y="422"/>
                  </a:lnTo>
                  <a:cubicBezTo>
                    <a:pt x="7891" y="136"/>
                    <a:pt x="7149" y="1"/>
                    <a:pt x="64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51"/>
            <p:cNvSpPr/>
            <p:nvPr/>
          </p:nvSpPr>
          <p:spPr>
            <a:xfrm>
              <a:off x="2207775" y="2097675"/>
              <a:ext cx="517175" cy="381075"/>
            </a:xfrm>
            <a:custGeom>
              <a:rect b="b" l="l" r="r" t="t"/>
              <a:pathLst>
                <a:path extrusionOk="0" h="15243" w="20687">
                  <a:moveTo>
                    <a:pt x="6394" y="1"/>
                  </a:moveTo>
                  <a:cubicBezTo>
                    <a:pt x="4358" y="1"/>
                    <a:pt x="2511" y="893"/>
                    <a:pt x="1553" y="2557"/>
                  </a:cubicBezTo>
                  <a:cubicBezTo>
                    <a:pt x="1" y="5252"/>
                    <a:pt x="1367" y="8947"/>
                    <a:pt x="4603" y="10812"/>
                  </a:cubicBezTo>
                  <a:lnTo>
                    <a:pt x="10466" y="14188"/>
                  </a:lnTo>
                  <a:cubicBezTo>
                    <a:pt x="11703" y="14901"/>
                    <a:pt x="13035" y="15243"/>
                    <a:pt x="14295" y="15243"/>
                  </a:cubicBezTo>
                  <a:cubicBezTo>
                    <a:pt x="16330" y="15243"/>
                    <a:pt x="18178" y="14350"/>
                    <a:pt x="19136" y="12686"/>
                  </a:cubicBezTo>
                  <a:lnTo>
                    <a:pt x="19135" y="12686"/>
                  </a:lnTo>
                  <a:cubicBezTo>
                    <a:pt x="20686" y="9992"/>
                    <a:pt x="19320" y="6296"/>
                    <a:pt x="16084" y="4432"/>
                  </a:cubicBezTo>
                  <a:lnTo>
                    <a:pt x="10223" y="1056"/>
                  </a:lnTo>
                  <a:cubicBezTo>
                    <a:pt x="8986" y="343"/>
                    <a:pt x="7654" y="1"/>
                    <a:pt x="6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2173025" y="1595125"/>
              <a:ext cx="696750" cy="578000"/>
            </a:xfrm>
            <a:custGeom>
              <a:rect b="b" l="l" r="r" t="t"/>
              <a:pathLst>
                <a:path extrusionOk="0" h="23120" w="27870">
                  <a:moveTo>
                    <a:pt x="6347" y="0"/>
                  </a:moveTo>
                  <a:cubicBezTo>
                    <a:pt x="4686" y="0"/>
                    <a:pt x="3042" y="732"/>
                    <a:pt x="1931" y="2134"/>
                  </a:cubicBezTo>
                  <a:cubicBezTo>
                    <a:pt x="0" y="4572"/>
                    <a:pt x="411" y="8112"/>
                    <a:pt x="2848" y="10042"/>
                  </a:cubicBezTo>
                  <a:lnTo>
                    <a:pt x="18030" y="21902"/>
                  </a:lnTo>
                  <a:cubicBezTo>
                    <a:pt x="19064" y="22722"/>
                    <a:pt x="20298" y="23120"/>
                    <a:pt x="21522" y="23120"/>
                  </a:cubicBezTo>
                  <a:cubicBezTo>
                    <a:pt x="23183" y="23120"/>
                    <a:pt x="24828" y="22388"/>
                    <a:pt x="25939" y="20986"/>
                  </a:cubicBezTo>
                  <a:cubicBezTo>
                    <a:pt x="27870" y="18549"/>
                    <a:pt x="27458" y="15009"/>
                    <a:pt x="25021" y="13078"/>
                  </a:cubicBezTo>
                  <a:lnTo>
                    <a:pt x="9839" y="1218"/>
                  </a:lnTo>
                  <a:cubicBezTo>
                    <a:pt x="8804" y="398"/>
                    <a:pt x="7571" y="0"/>
                    <a:pt x="6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2436925" y="238125"/>
              <a:ext cx="1805800" cy="3360150"/>
            </a:xfrm>
            <a:custGeom>
              <a:rect b="b" l="l" r="r" t="t"/>
              <a:pathLst>
                <a:path extrusionOk="0" h="134406" w="72232">
                  <a:moveTo>
                    <a:pt x="7315" y="0"/>
                  </a:moveTo>
                  <a:cubicBezTo>
                    <a:pt x="3275" y="0"/>
                    <a:pt x="1" y="3275"/>
                    <a:pt x="1" y="7315"/>
                  </a:cubicBezTo>
                  <a:lnTo>
                    <a:pt x="1" y="127090"/>
                  </a:lnTo>
                  <a:cubicBezTo>
                    <a:pt x="1" y="131130"/>
                    <a:pt x="3275" y="134406"/>
                    <a:pt x="7315" y="134406"/>
                  </a:cubicBezTo>
                  <a:lnTo>
                    <a:pt x="64918" y="134406"/>
                  </a:lnTo>
                  <a:cubicBezTo>
                    <a:pt x="68957" y="134406"/>
                    <a:pt x="72232" y="131130"/>
                    <a:pt x="72232" y="127090"/>
                  </a:cubicBezTo>
                  <a:lnTo>
                    <a:pt x="72232" y="7315"/>
                  </a:lnTo>
                  <a:cubicBezTo>
                    <a:pt x="72232" y="3275"/>
                    <a:pt x="68957" y="0"/>
                    <a:pt x="649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2542225" y="363775"/>
              <a:ext cx="1602050" cy="2948700"/>
            </a:xfrm>
            <a:custGeom>
              <a:rect b="b" l="l" r="r" t="t"/>
              <a:pathLst>
                <a:path extrusionOk="0" h="117948" w="64082">
                  <a:moveTo>
                    <a:pt x="3715" y="1"/>
                  </a:moveTo>
                  <a:cubicBezTo>
                    <a:pt x="1663" y="1"/>
                    <a:pt x="0" y="1664"/>
                    <a:pt x="0" y="3716"/>
                  </a:cubicBezTo>
                  <a:lnTo>
                    <a:pt x="0" y="114234"/>
                  </a:lnTo>
                  <a:cubicBezTo>
                    <a:pt x="0" y="116285"/>
                    <a:pt x="1663" y="117948"/>
                    <a:pt x="3715" y="117948"/>
                  </a:cubicBezTo>
                  <a:lnTo>
                    <a:pt x="60367" y="117948"/>
                  </a:lnTo>
                  <a:cubicBezTo>
                    <a:pt x="62418" y="117948"/>
                    <a:pt x="64081" y="116285"/>
                    <a:pt x="64081" y="114234"/>
                  </a:cubicBezTo>
                  <a:lnTo>
                    <a:pt x="64081" y="3716"/>
                  </a:lnTo>
                  <a:cubicBezTo>
                    <a:pt x="64081" y="1664"/>
                    <a:pt x="62418" y="1"/>
                    <a:pt x="60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2913100" y="2197400"/>
              <a:ext cx="1647225" cy="2266625"/>
            </a:xfrm>
            <a:custGeom>
              <a:rect b="b" l="l" r="r" t="t"/>
              <a:pathLst>
                <a:path extrusionOk="0" h="90665" w="65889">
                  <a:moveTo>
                    <a:pt x="62275" y="0"/>
                  </a:moveTo>
                  <a:cubicBezTo>
                    <a:pt x="51038" y="0"/>
                    <a:pt x="51913" y="19133"/>
                    <a:pt x="52212" y="25407"/>
                  </a:cubicBezTo>
                  <a:cubicBezTo>
                    <a:pt x="37131" y="32702"/>
                    <a:pt x="37975" y="56033"/>
                    <a:pt x="37975" y="56033"/>
                  </a:cubicBezTo>
                  <a:lnTo>
                    <a:pt x="870" y="56033"/>
                  </a:lnTo>
                  <a:cubicBezTo>
                    <a:pt x="1" y="77729"/>
                    <a:pt x="31167" y="90665"/>
                    <a:pt x="31167" y="90665"/>
                  </a:cubicBezTo>
                  <a:lnTo>
                    <a:pt x="50910" y="85899"/>
                  </a:lnTo>
                  <a:lnTo>
                    <a:pt x="65888" y="85559"/>
                  </a:lnTo>
                  <a:lnTo>
                    <a:pt x="64527" y="43688"/>
                  </a:lnTo>
                  <a:cubicBezTo>
                    <a:pt x="65277" y="3533"/>
                    <a:pt x="63846" y="116"/>
                    <a:pt x="63846" y="116"/>
                  </a:cubicBezTo>
                  <a:cubicBezTo>
                    <a:pt x="63297" y="38"/>
                    <a:pt x="62774" y="0"/>
                    <a:pt x="62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3254650" y="3358200"/>
              <a:ext cx="182900" cy="182875"/>
            </a:xfrm>
            <a:custGeom>
              <a:rect b="b" l="l" r="r" t="t"/>
              <a:pathLst>
                <a:path extrusionOk="0" h="7315" w="7316">
                  <a:moveTo>
                    <a:pt x="3658" y="0"/>
                  </a:moveTo>
                  <a:cubicBezTo>
                    <a:pt x="1637" y="0"/>
                    <a:pt x="0" y="1637"/>
                    <a:pt x="0" y="3657"/>
                  </a:cubicBezTo>
                  <a:cubicBezTo>
                    <a:pt x="0" y="5677"/>
                    <a:pt x="1637" y="7315"/>
                    <a:pt x="3658" y="7315"/>
                  </a:cubicBezTo>
                  <a:cubicBezTo>
                    <a:pt x="5677" y="7315"/>
                    <a:pt x="7315" y="5677"/>
                    <a:pt x="7315" y="3657"/>
                  </a:cubicBezTo>
                  <a:cubicBezTo>
                    <a:pt x="7315" y="1637"/>
                    <a:pt x="5677" y="0"/>
                    <a:pt x="36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51"/>
            <p:cNvSpPr/>
            <p:nvPr/>
          </p:nvSpPr>
          <p:spPr>
            <a:xfrm>
              <a:off x="3436925" y="3544900"/>
              <a:ext cx="1621625" cy="1529150"/>
            </a:xfrm>
            <a:custGeom>
              <a:rect b="b" l="l" r="r" t="t"/>
              <a:pathLst>
                <a:path extrusionOk="0" h="61166" w="64865">
                  <a:moveTo>
                    <a:pt x="33329" y="0"/>
                  </a:moveTo>
                  <a:lnTo>
                    <a:pt x="1" y="25930"/>
                  </a:lnTo>
                  <a:lnTo>
                    <a:pt x="35235" y="61165"/>
                  </a:lnTo>
                  <a:lnTo>
                    <a:pt x="64864" y="31536"/>
                  </a:lnTo>
                  <a:lnTo>
                    <a:pt x="333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51"/>
            <p:cNvSpPr/>
            <p:nvPr/>
          </p:nvSpPr>
          <p:spPr>
            <a:xfrm>
              <a:off x="3850450" y="3898675"/>
              <a:ext cx="1578125" cy="1578100"/>
            </a:xfrm>
            <a:custGeom>
              <a:rect b="b" l="l" r="r" t="t"/>
              <a:pathLst>
                <a:path extrusionOk="0" h="63124" w="63125">
                  <a:moveTo>
                    <a:pt x="35959" y="1"/>
                  </a:moveTo>
                  <a:lnTo>
                    <a:pt x="1" y="35958"/>
                  </a:lnTo>
                  <a:lnTo>
                    <a:pt x="27167" y="63124"/>
                  </a:lnTo>
                  <a:lnTo>
                    <a:pt x="63125" y="27167"/>
                  </a:lnTo>
                  <a:lnTo>
                    <a:pt x="359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51"/>
            <p:cNvSpPr/>
            <p:nvPr/>
          </p:nvSpPr>
          <p:spPr>
            <a:xfrm>
              <a:off x="2733250" y="736725"/>
              <a:ext cx="1264525" cy="953425"/>
            </a:xfrm>
            <a:custGeom>
              <a:rect b="b" l="l" r="r" t="t"/>
              <a:pathLst>
                <a:path extrusionOk="0" h="38137" w="50581">
                  <a:moveTo>
                    <a:pt x="24210" y="1"/>
                  </a:moveTo>
                  <a:cubicBezTo>
                    <a:pt x="22039" y="1"/>
                    <a:pt x="19995" y="506"/>
                    <a:pt x="18204" y="1392"/>
                  </a:cubicBezTo>
                  <a:cubicBezTo>
                    <a:pt x="0" y="8808"/>
                    <a:pt x="23954" y="37607"/>
                    <a:pt x="24385" y="38124"/>
                  </a:cubicBezTo>
                  <a:lnTo>
                    <a:pt x="24385" y="38137"/>
                  </a:lnTo>
                  <a:cubicBezTo>
                    <a:pt x="24385" y="38137"/>
                    <a:pt x="24390" y="38131"/>
                    <a:pt x="24391" y="38130"/>
                  </a:cubicBezTo>
                  <a:lnTo>
                    <a:pt x="24396" y="38137"/>
                  </a:lnTo>
                  <a:lnTo>
                    <a:pt x="24396" y="38123"/>
                  </a:lnTo>
                  <a:cubicBezTo>
                    <a:pt x="24844" y="37589"/>
                    <a:pt x="50580" y="6644"/>
                    <a:pt x="28389" y="661"/>
                  </a:cubicBezTo>
                  <a:cubicBezTo>
                    <a:pt x="27078" y="240"/>
                    <a:pt x="25676" y="1"/>
                    <a:pt x="242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51"/>
            <p:cNvSpPr/>
            <p:nvPr/>
          </p:nvSpPr>
          <p:spPr>
            <a:xfrm>
              <a:off x="3111325" y="843525"/>
              <a:ext cx="725475" cy="846625"/>
            </a:xfrm>
            <a:custGeom>
              <a:rect b="b" l="l" r="r" t="t"/>
              <a:pathLst>
                <a:path extrusionOk="0" h="33865" w="29019">
                  <a:moveTo>
                    <a:pt x="19766" y="0"/>
                  </a:moveTo>
                  <a:lnTo>
                    <a:pt x="1" y="19765"/>
                  </a:lnTo>
                  <a:cubicBezTo>
                    <a:pt x="3770" y="27248"/>
                    <a:pt x="9062" y="33611"/>
                    <a:pt x="9262" y="33851"/>
                  </a:cubicBezTo>
                  <a:lnTo>
                    <a:pt x="9262" y="33865"/>
                  </a:lnTo>
                  <a:cubicBezTo>
                    <a:pt x="9262" y="33865"/>
                    <a:pt x="9267" y="33859"/>
                    <a:pt x="9268" y="33857"/>
                  </a:cubicBezTo>
                  <a:lnTo>
                    <a:pt x="9273" y="33865"/>
                  </a:lnTo>
                  <a:lnTo>
                    <a:pt x="9273" y="33851"/>
                  </a:lnTo>
                  <a:cubicBezTo>
                    <a:pt x="9660" y="33388"/>
                    <a:pt x="29018" y="10109"/>
                    <a:pt x="197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51"/>
            <p:cNvSpPr/>
            <p:nvPr/>
          </p:nvSpPr>
          <p:spPr>
            <a:xfrm>
              <a:off x="3215575" y="934275"/>
              <a:ext cx="254875" cy="254850"/>
            </a:xfrm>
            <a:custGeom>
              <a:rect b="b" l="l" r="r" t="t"/>
              <a:pathLst>
                <a:path extrusionOk="0" h="10194" w="10195">
                  <a:moveTo>
                    <a:pt x="5098" y="0"/>
                  </a:moveTo>
                  <a:cubicBezTo>
                    <a:pt x="3746" y="0"/>
                    <a:pt x="2449" y="537"/>
                    <a:pt x="1494" y="1493"/>
                  </a:cubicBezTo>
                  <a:cubicBezTo>
                    <a:pt x="538" y="2449"/>
                    <a:pt x="1" y="3745"/>
                    <a:pt x="1" y="5096"/>
                  </a:cubicBezTo>
                  <a:cubicBezTo>
                    <a:pt x="1" y="6449"/>
                    <a:pt x="538" y="7745"/>
                    <a:pt x="1494" y="8701"/>
                  </a:cubicBezTo>
                  <a:cubicBezTo>
                    <a:pt x="2449" y="9657"/>
                    <a:pt x="3746" y="10194"/>
                    <a:pt x="5098" y="10194"/>
                  </a:cubicBezTo>
                  <a:cubicBezTo>
                    <a:pt x="6449" y="10194"/>
                    <a:pt x="7746" y="9657"/>
                    <a:pt x="8702" y="8701"/>
                  </a:cubicBezTo>
                  <a:cubicBezTo>
                    <a:pt x="9657" y="7745"/>
                    <a:pt x="10194" y="6449"/>
                    <a:pt x="10194" y="5096"/>
                  </a:cubicBezTo>
                  <a:cubicBezTo>
                    <a:pt x="10194" y="3745"/>
                    <a:pt x="9657" y="2449"/>
                    <a:pt x="8702" y="1493"/>
                  </a:cubicBezTo>
                  <a:cubicBezTo>
                    <a:pt x="7746" y="537"/>
                    <a:pt x="6449" y="0"/>
                    <a:pt x="50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51"/>
            <p:cNvSpPr/>
            <p:nvPr/>
          </p:nvSpPr>
          <p:spPr>
            <a:xfrm>
              <a:off x="2850900" y="2158875"/>
              <a:ext cx="984675" cy="231975"/>
            </a:xfrm>
            <a:custGeom>
              <a:rect b="b" l="l" r="r" t="t"/>
              <a:pathLst>
                <a:path extrusionOk="0" h="9279" w="39387">
                  <a:moveTo>
                    <a:pt x="3353" y="1"/>
                  </a:moveTo>
                  <a:cubicBezTo>
                    <a:pt x="1502" y="1"/>
                    <a:pt x="1" y="1720"/>
                    <a:pt x="1" y="3840"/>
                  </a:cubicBezTo>
                  <a:lnTo>
                    <a:pt x="1" y="5440"/>
                  </a:lnTo>
                  <a:cubicBezTo>
                    <a:pt x="1" y="7559"/>
                    <a:pt x="1502" y="9279"/>
                    <a:pt x="3353" y="9279"/>
                  </a:cubicBezTo>
                  <a:lnTo>
                    <a:pt x="36034" y="9279"/>
                  </a:lnTo>
                  <a:cubicBezTo>
                    <a:pt x="37885" y="9279"/>
                    <a:pt x="39386" y="7559"/>
                    <a:pt x="39386" y="5440"/>
                  </a:cubicBezTo>
                  <a:lnTo>
                    <a:pt x="39386" y="3840"/>
                  </a:lnTo>
                  <a:cubicBezTo>
                    <a:pt x="39386" y="1720"/>
                    <a:pt x="37885" y="1"/>
                    <a:pt x="360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51"/>
            <p:cNvSpPr/>
            <p:nvPr/>
          </p:nvSpPr>
          <p:spPr>
            <a:xfrm>
              <a:off x="2933025" y="1831500"/>
              <a:ext cx="818425" cy="302200"/>
            </a:xfrm>
            <a:custGeom>
              <a:rect b="b" l="l" r="r" t="t"/>
              <a:pathLst>
                <a:path extrusionOk="0" h="12088" w="32737">
                  <a:moveTo>
                    <a:pt x="11332" y="0"/>
                  </a:moveTo>
                  <a:cubicBezTo>
                    <a:pt x="5075" y="0"/>
                    <a:pt x="1" y="5074"/>
                    <a:pt x="1" y="11332"/>
                  </a:cubicBezTo>
                  <a:lnTo>
                    <a:pt x="1" y="12088"/>
                  </a:lnTo>
                  <a:lnTo>
                    <a:pt x="32737" y="12088"/>
                  </a:lnTo>
                  <a:lnTo>
                    <a:pt x="32737" y="11332"/>
                  </a:lnTo>
                  <a:cubicBezTo>
                    <a:pt x="32737" y="5074"/>
                    <a:pt x="27663" y="0"/>
                    <a:pt x="21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51"/>
            <p:cNvSpPr/>
            <p:nvPr/>
          </p:nvSpPr>
          <p:spPr>
            <a:xfrm>
              <a:off x="2934875" y="2416975"/>
              <a:ext cx="814725" cy="251825"/>
            </a:xfrm>
            <a:custGeom>
              <a:rect b="b" l="l" r="r" t="t"/>
              <a:pathLst>
                <a:path extrusionOk="0" h="10073" w="32589">
                  <a:moveTo>
                    <a:pt x="1" y="0"/>
                  </a:moveTo>
                  <a:cubicBezTo>
                    <a:pt x="628" y="5666"/>
                    <a:pt x="5427" y="10073"/>
                    <a:pt x="11258" y="10073"/>
                  </a:cubicBezTo>
                  <a:lnTo>
                    <a:pt x="21332" y="10073"/>
                  </a:lnTo>
                  <a:cubicBezTo>
                    <a:pt x="27163" y="10073"/>
                    <a:pt x="31962" y="5666"/>
                    <a:pt x="325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52"/>
          <p:cNvSpPr/>
          <p:nvPr/>
        </p:nvSpPr>
        <p:spPr>
          <a:xfrm flipH="1" rot="4253603">
            <a:off x="4618552" y="1008719"/>
            <a:ext cx="3789708" cy="3174970"/>
          </a:xfrm>
          <a:custGeom>
            <a:rect b="b" l="l" r="r" t="t"/>
            <a:pathLst>
              <a:path extrusionOk="0" h="175262" w="280968">
                <a:moveTo>
                  <a:pt x="92655" y="1"/>
                </a:moveTo>
                <a:cubicBezTo>
                  <a:pt x="86776" y="1"/>
                  <a:pt x="80138" y="422"/>
                  <a:pt x="72579" y="1423"/>
                </a:cubicBezTo>
                <a:cubicBezTo>
                  <a:pt x="33600" y="6582"/>
                  <a:pt x="1645" y="28443"/>
                  <a:pt x="780" y="98934"/>
                </a:cubicBezTo>
                <a:cubicBezTo>
                  <a:pt x="0" y="162463"/>
                  <a:pt x="54837" y="175261"/>
                  <a:pt x="99154" y="175261"/>
                </a:cubicBezTo>
                <a:cubicBezTo>
                  <a:pt x="129061" y="175261"/>
                  <a:pt x="154177" y="169432"/>
                  <a:pt x="154177" y="169432"/>
                </a:cubicBezTo>
                <a:cubicBezTo>
                  <a:pt x="154177" y="169432"/>
                  <a:pt x="280967" y="147275"/>
                  <a:pt x="267993" y="81444"/>
                </a:cubicBezTo>
                <a:cubicBezTo>
                  <a:pt x="267282" y="77832"/>
                  <a:pt x="260023" y="33652"/>
                  <a:pt x="190079" y="26478"/>
                </a:cubicBezTo>
                <a:cubicBezTo>
                  <a:pt x="139164" y="21255"/>
                  <a:pt x="143064" y="12738"/>
                  <a:pt x="131984" y="8200"/>
                </a:cubicBezTo>
                <a:cubicBezTo>
                  <a:pt x="123301" y="4645"/>
                  <a:pt x="112160" y="1"/>
                  <a:pt x="9265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52"/>
          <p:cNvSpPr txBox="1"/>
          <p:nvPr>
            <p:ph type="ctrTitle"/>
          </p:nvPr>
        </p:nvSpPr>
        <p:spPr>
          <a:xfrm>
            <a:off x="453375" y="1771550"/>
            <a:ext cx="4338600" cy="14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100"/>
              <a:t>Any </a:t>
            </a:r>
            <a:br>
              <a:rPr lang="en" sz="5100"/>
            </a:br>
            <a:r>
              <a:rPr lang="en" sz="5100"/>
              <a:t>Questions</a:t>
            </a:r>
            <a:endParaRPr sz="5100"/>
          </a:p>
        </p:txBody>
      </p:sp>
      <p:grpSp>
        <p:nvGrpSpPr>
          <p:cNvPr id="711" name="Google Shape;711;p52"/>
          <p:cNvGrpSpPr/>
          <p:nvPr/>
        </p:nvGrpSpPr>
        <p:grpSpPr>
          <a:xfrm>
            <a:off x="4791920" y="948522"/>
            <a:ext cx="3599820" cy="3460298"/>
            <a:chOff x="2561625" y="1952450"/>
            <a:chExt cx="1935075" cy="1860075"/>
          </a:xfrm>
        </p:grpSpPr>
        <p:sp>
          <p:nvSpPr>
            <p:cNvPr id="712" name="Google Shape;712;p52"/>
            <p:cNvSpPr/>
            <p:nvPr/>
          </p:nvSpPr>
          <p:spPr>
            <a:xfrm>
              <a:off x="3490900" y="3336250"/>
              <a:ext cx="102725" cy="102725"/>
            </a:xfrm>
            <a:custGeom>
              <a:rect b="b" l="l" r="r" t="t"/>
              <a:pathLst>
                <a:path extrusionOk="0" h="4109" w="4109">
                  <a:moveTo>
                    <a:pt x="1989" y="1"/>
                  </a:moveTo>
                  <a:lnTo>
                    <a:pt x="489" y="2191"/>
                  </a:lnTo>
                  <a:lnTo>
                    <a:pt x="1" y="2811"/>
                  </a:lnTo>
                  <a:lnTo>
                    <a:pt x="2298" y="4108"/>
                  </a:lnTo>
                  <a:lnTo>
                    <a:pt x="4108" y="1441"/>
                  </a:lnTo>
                  <a:lnTo>
                    <a:pt x="1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52"/>
            <p:cNvSpPr/>
            <p:nvPr/>
          </p:nvSpPr>
          <p:spPr>
            <a:xfrm>
              <a:off x="3264075" y="2731675"/>
              <a:ext cx="686125" cy="651925"/>
            </a:xfrm>
            <a:custGeom>
              <a:rect b="b" l="l" r="r" t="t"/>
              <a:pathLst>
                <a:path extrusionOk="0" h="26077" w="27445">
                  <a:moveTo>
                    <a:pt x="6868" y="0"/>
                  </a:moveTo>
                  <a:cubicBezTo>
                    <a:pt x="6027" y="0"/>
                    <a:pt x="5005" y="171"/>
                    <a:pt x="3811" y="669"/>
                  </a:cubicBezTo>
                  <a:cubicBezTo>
                    <a:pt x="1454" y="5300"/>
                    <a:pt x="1" y="9075"/>
                    <a:pt x="6311" y="9479"/>
                  </a:cubicBezTo>
                  <a:cubicBezTo>
                    <a:pt x="12622" y="9884"/>
                    <a:pt x="20087" y="10753"/>
                    <a:pt x="19265" y="12027"/>
                  </a:cubicBezTo>
                  <a:cubicBezTo>
                    <a:pt x="15455" y="13849"/>
                    <a:pt x="10502" y="24291"/>
                    <a:pt x="10502" y="24291"/>
                  </a:cubicBezTo>
                  <a:lnTo>
                    <a:pt x="13336" y="26077"/>
                  </a:lnTo>
                  <a:cubicBezTo>
                    <a:pt x="13336" y="26077"/>
                    <a:pt x="27445" y="10182"/>
                    <a:pt x="25623" y="7765"/>
                  </a:cubicBezTo>
                  <a:cubicBezTo>
                    <a:pt x="23790" y="5336"/>
                    <a:pt x="9669" y="812"/>
                    <a:pt x="9669" y="812"/>
                  </a:cubicBezTo>
                  <a:cubicBezTo>
                    <a:pt x="9669" y="812"/>
                    <a:pt x="8701" y="0"/>
                    <a:pt x="6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52"/>
            <p:cNvSpPr/>
            <p:nvPr/>
          </p:nvSpPr>
          <p:spPr>
            <a:xfrm>
              <a:off x="3626325" y="2099800"/>
              <a:ext cx="145875" cy="229500"/>
            </a:xfrm>
            <a:custGeom>
              <a:rect b="b" l="l" r="r" t="t"/>
              <a:pathLst>
                <a:path extrusionOk="0" h="9180" w="5835">
                  <a:moveTo>
                    <a:pt x="2144" y="0"/>
                  </a:moveTo>
                  <a:cubicBezTo>
                    <a:pt x="1787" y="1822"/>
                    <a:pt x="1" y="4941"/>
                    <a:pt x="1" y="4941"/>
                  </a:cubicBezTo>
                  <a:lnTo>
                    <a:pt x="3299" y="9180"/>
                  </a:lnTo>
                  <a:cubicBezTo>
                    <a:pt x="3299" y="9180"/>
                    <a:pt x="3930" y="6287"/>
                    <a:pt x="5835" y="4417"/>
                  </a:cubicBezTo>
                  <a:cubicBezTo>
                    <a:pt x="5787" y="4286"/>
                    <a:pt x="4120" y="2893"/>
                    <a:pt x="2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52"/>
            <p:cNvSpPr/>
            <p:nvPr/>
          </p:nvSpPr>
          <p:spPr>
            <a:xfrm>
              <a:off x="2722050" y="3157375"/>
              <a:ext cx="174150" cy="186350"/>
            </a:xfrm>
            <a:custGeom>
              <a:rect b="b" l="l" r="r" t="t"/>
              <a:pathLst>
                <a:path extrusionOk="0" h="7454" w="6966">
                  <a:moveTo>
                    <a:pt x="4573" y="0"/>
                  </a:moveTo>
                  <a:cubicBezTo>
                    <a:pt x="3918" y="0"/>
                    <a:pt x="3275" y="310"/>
                    <a:pt x="2858" y="833"/>
                  </a:cubicBezTo>
                  <a:lnTo>
                    <a:pt x="644" y="3572"/>
                  </a:lnTo>
                  <a:cubicBezTo>
                    <a:pt x="96" y="4251"/>
                    <a:pt x="1" y="5155"/>
                    <a:pt x="405" y="5870"/>
                  </a:cubicBezTo>
                  <a:lnTo>
                    <a:pt x="1298" y="7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52"/>
            <p:cNvSpPr/>
            <p:nvPr/>
          </p:nvSpPr>
          <p:spPr>
            <a:xfrm>
              <a:off x="2726225" y="3156775"/>
              <a:ext cx="169975" cy="121450"/>
            </a:xfrm>
            <a:custGeom>
              <a:rect b="b" l="l" r="r" t="t"/>
              <a:pathLst>
                <a:path extrusionOk="0" h="4858" w="6799">
                  <a:moveTo>
                    <a:pt x="4406" y="0"/>
                  </a:moveTo>
                  <a:cubicBezTo>
                    <a:pt x="3751" y="0"/>
                    <a:pt x="3108" y="322"/>
                    <a:pt x="2691" y="834"/>
                  </a:cubicBezTo>
                  <a:lnTo>
                    <a:pt x="477" y="3596"/>
                  </a:lnTo>
                  <a:cubicBezTo>
                    <a:pt x="179" y="3965"/>
                    <a:pt x="12" y="4406"/>
                    <a:pt x="0" y="4858"/>
                  </a:cubicBezTo>
                  <a:cubicBezTo>
                    <a:pt x="60" y="4739"/>
                    <a:pt x="119" y="4632"/>
                    <a:pt x="203" y="4525"/>
                  </a:cubicBezTo>
                  <a:lnTo>
                    <a:pt x="2429" y="1774"/>
                  </a:lnTo>
                  <a:cubicBezTo>
                    <a:pt x="2846" y="1250"/>
                    <a:pt x="3477" y="941"/>
                    <a:pt x="4132" y="941"/>
                  </a:cubicBezTo>
                  <a:lnTo>
                    <a:pt x="6084" y="941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52"/>
            <p:cNvSpPr/>
            <p:nvPr/>
          </p:nvSpPr>
          <p:spPr>
            <a:xfrm>
              <a:off x="4029075" y="3362150"/>
              <a:ext cx="467625" cy="450375"/>
            </a:xfrm>
            <a:custGeom>
              <a:rect b="b" l="l" r="r" t="t"/>
              <a:pathLst>
                <a:path extrusionOk="0" h="18015" w="18705">
                  <a:moveTo>
                    <a:pt x="9989" y="1"/>
                  </a:moveTo>
                  <a:cubicBezTo>
                    <a:pt x="5013" y="1"/>
                    <a:pt x="714" y="4025"/>
                    <a:pt x="357" y="8990"/>
                  </a:cubicBezTo>
                  <a:cubicBezTo>
                    <a:pt x="0" y="13967"/>
                    <a:pt x="3750" y="18015"/>
                    <a:pt x="8727" y="18015"/>
                  </a:cubicBezTo>
                  <a:cubicBezTo>
                    <a:pt x="13692" y="18015"/>
                    <a:pt x="18002" y="13990"/>
                    <a:pt x="18359" y="9025"/>
                  </a:cubicBezTo>
                  <a:cubicBezTo>
                    <a:pt x="18705" y="4049"/>
                    <a:pt x="14966" y="1"/>
                    <a:pt x="99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52"/>
            <p:cNvSpPr/>
            <p:nvPr/>
          </p:nvSpPr>
          <p:spPr>
            <a:xfrm>
              <a:off x="4082350" y="3413650"/>
              <a:ext cx="361375" cy="347075"/>
            </a:xfrm>
            <a:custGeom>
              <a:rect b="b" l="l" r="r" t="t"/>
              <a:pathLst>
                <a:path extrusionOk="0" h="13883" w="14455">
                  <a:moveTo>
                    <a:pt x="7715" y="0"/>
                  </a:moveTo>
                  <a:cubicBezTo>
                    <a:pt x="3870" y="0"/>
                    <a:pt x="536" y="3096"/>
                    <a:pt x="274" y="6930"/>
                  </a:cubicBezTo>
                  <a:cubicBezTo>
                    <a:pt x="0" y="10764"/>
                    <a:pt x="2893" y="13883"/>
                    <a:pt x="6727" y="13883"/>
                  </a:cubicBezTo>
                  <a:cubicBezTo>
                    <a:pt x="10573" y="13883"/>
                    <a:pt x="13907" y="10787"/>
                    <a:pt x="14169" y="6954"/>
                  </a:cubicBezTo>
                  <a:cubicBezTo>
                    <a:pt x="14454" y="3120"/>
                    <a:pt x="11549" y="0"/>
                    <a:pt x="7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52"/>
            <p:cNvSpPr/>
            <p:nvPr/>
          </p:nvSpPr>
          <p:spPr>
            <a:xfrm>
              <a:off x="4143375" y="3471975"/>
              <a:ext cx="239325" cy="230425"/>
            </a:xfrm>
            <a:custGeom>
              <a:rect b="b" l="l" r="r" t="t"/>
              <a:pathLst>
                <a:path extrusionOk="0" h="9217" w="9573">
                  <a:moveTo>
                    <a:pt x="5108" y="1"/>
                  </a:moveTo>
                  <a:cubicBezTo>
                    <a:pt x="2560" y="1"/>
                    <a:pt x="357" y="2061"/>
                    <a:pt x="179" y="4597"/>
                  </a:cubicBezTo>
                  <a:cubicBezTo>
                    <a:pt x="0" y="7145"/>
                    <a:pt x="1917" y="9216"/>
                    <a:pt x="4465" y="9216"/>
                  </a:cubicBezTo>
                  <a:cubicBezTo>
                    <a:pt x="7013" y="9216"/>
                    <a:pt x="9215" y="7157"/>
                    <a:pt x="9394" y="4621"/>
                  </a:cubicBezTo>
                  <a:cubicBezTo>
                    <a:pt x="9573" y="2073"/>
                    <a:pt x="7656" y="1"/>
                    <a:pt x="5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52"/>
            <p:cNvSpPr/>
            <p:nvPr/>
          </p:nvSpPr>
          <p:spPr>
            <a:xfrm>
              <a:off x="4165100" y="3333575"/>
              <a:ext cx="126525" cy="270600"/>
            </a:xfrm>
            <a:custGeom>
              <a:rect b="b" l="l" r="r" t="t"/>
              <a:pathLst>
                <a:path extrusionOk="0" h="10824" w="5061">
                  <a:moveTo>
                    <a:pt x="2036" y="1"/>
                  </a:moveTo>
                  <a:lnTo>
                    <a:pt x="0" y="751"/>
                  </a:lnTo>
                  <a:lnTo>
                    <a:pt x="3012" y="10823"/>
                  </a:lnTo>
                  <a:lnTo>
                    <a:pt x="5060" y="10073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52"/>
            <p:cNvSpPr/>
            <p:nvPr/>
          </p:nvSpPr>
          <p:spPr>
            <a:xfrm>
              <a:off x="4227000" y="3552650"/>
              <a:ext cx="72350" cy="69375"/>
            </a:xfrm>
            <a:custGeom>
              <a:rect b="b" l="l" r="r" t="t"/>
              <a:pathLst>
                <a:path extrusionOk="0" h="2775" w="2894">
                  <a:moveTo>
                    <a:pt x="1537" y="0"/>
                  </a:moveTo>
                  <a:cubicBezTo>
                    <a:pt x="763" y="0"/>
                    <a:pt x="108" y="620"/>
                    <a:pt x="48" y="1394"/>
                  </a:cubicBezTo>
                  <a:cubicBezTo>
                    <a:pt x="1" y="2144"/>
                    <a:pt x="572" y="2775"/>
                    <a:pt x="1346" y="2775"/>
                  </a:cubicBezTo>
                  <a:cubicBezTo>
                    <a:pt x="2120" y="2775"/>
                    <a:pt x="2775" y="2167"/>
                    <a:pt x="2834" y="1394"/>
                  </a:cubicBezTo>
                  <a:cubicBezTo>
                    <a:pt x="2894" y="620"/>
                    <a:pt x="2310" y="0"/>
                    <a:pt x="15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52"/>
            <p:cNvSpPr/>
            <p:nvPr/>
          </p:nvSpPr>
          <p:spPr>
            <a:xfrm>
              <a:off x="4244575" y="3569900"/>
              <a:ext cx="36900" cy="34875"/>
            </a:xfrm>
            <a:custGeom>
              <a:rect b="b" l="l" r="r" t="t"/>
              <a:pathLst>
                <a:path extrusionOk="0" h="1395" w="1476">
                  <a:moveTo>
                    <a:pt x="807" y="1"/>
                  </a:moveTo>
                  <a:cubicBezTo>
                    <a:pt x="800" y="1"/>
                    <a:pt x="793" y="1"/>
                    <a:pt x="786" y="1"/>
                  </a:cubicBezTo>
                  <a:cubicBezTo>
                    <a:pt x="405" y="1"/>
                    <a:pt x="60" y="311"/>
                    <a:pt x="36" y="704"/>
                  </a:cubicBezTo>
                  <a:cubicBezTo>
                    <a:pt x="0" y="1085"/>
                    <a:pt x="298" y="1394"/>
                    <a:pt x="691" y="1394"/>
                  </a:cubicBezTo>
                  <a:cubicBezTo>
                    <a:pt x="1072" y="1394"/>
                    <a:pt x="1417" y="1085"/>
                    <a:pt x="1441" y="704"/>
                  </a:cubicBezTo>
                  <a:cubicBezTo>
                    <a:pt x="1476" y="318"/>
                    <a:pt x="1189" y="1"/>
                    <a:pt x="8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52"/>
            <p:cNvSpPr/>
            <p:nvPr/>
          </p:nvSpPr>
          <p:spPr>
            <a:xfrm>
              <a:off x="2766100" y="3360375"/>
              <a:ext cx="467350" cy="450375"/>
            </a:xfrm>
            <a:custGeom>
              <a:rect b="b" l="l" r="r" t="t"/>
              <a:pathLst>
                <a:path extrusionOk="0" h="18015" w="18694">
                  <a:moveTo>
                    <a:pt x="9978" y="0"/>
                  </a:moveTo>
                  <a:cubicBezTo>
                    <a:pt x="5013" y="0"/>
                    <a:pt x="715" y="4024"/>
                    <a:pt x="358" y="8989"/>
                  </a:cubicBezTo>
                  <a:cubicBezTo>
                    <a:pt x="1" y="13966"/>
                    <a:pt x="3751" y="18014"/>
                    <a:pt x="8716" y="18014"/>
                  </a:cubicBezTo>
                  <a:cubicBezTo>
                    <a:pt x="13693" y="18014"/>
                    <a:pt x="17991" y="13990"/>
                    <a:pt x="18348" y="9025"/>
                  </a:cubicBezTo>
                  <a:cubicBezTo>
                    <a:pt x="18694" y="4048"/>
                    <a:pt x="14955" y="0"/>
                    <a:pt x="99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52"/>
            <p:cNvSpPr/>
            <p:nvPr/>
          </p:nvSpPr>
          <p:spPr>
            <a:xfrm>
              <a:off x="2818800" y="3412150"/>
              <a:ext cx="361375" cy="347100"/>
            </a:xfrm>
            <a:custGeom>
              <a:rect b="b" l="l" r="r" t="t"/>
              <a:pathLst>
                <a:path extrusionOk="0" h="13884" w="14455">
                  <a:moveTo>
                    <a:pt x="7715" y="1"/>
                  </a:moveTo>
                  <a:cubicBezTo>
                    <a:pt x="3870" y="1"/>
                    <a:pt x="536" y="3096"/>
                    <a:pt x="274" y="6930"/>
                  </a:cubicBezTo>
                  <a:cubicBezTo>
                    <a:pt x="0" y="10764"/>
                    <a:pt x="2893" y="13883"/>
                    <a:pt x="6727" y="13883"/>
                  </a:cubicBezTo>
                  <a:cubicBezTo>
                    <a:pt x="10561" y="13883"/>
                    <a:pt x="13907" y="10788"/>
                    <a:pt x="14169" y="6954"/>
                  </a:cubicBezTo>
                  <a:cubicBezTo>
                    <a:pt x="14454" y="3108"/>
                    <a:pt x="11549" y="1"/>
                    <a:pt x="7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52"/>
            <p:cNvSpPr/>
            <p:nvPr/>
          </p:nvSpPr>
          <p:spPr>
            <a:xfrm>
              <a:off x="2879800" y="3470500"/>
              <a:ext cx="239350" cy="230400"/>
            </a:xfrm>
            <a:custGeom>
              <a:rect b="b" l="l" r="r" t="t"/>
              <a:pathLst>
                <a:path extrusionOk="0" h="9216" w="9574">
                  <a:moveTo>
                    <a:pt x="5109" y="0"/>
                  </a:moveTo>
                  <a:cubicBezTo>
                    <a:pt x="2561" y="0"/>
                    <a:pt x="358" y="2060"/>
                    <a:pt x="180" y="4596"/>
                  </a:cubicBezTo>
                  <a:cubicBezTo>
                    <a:pt x="1" y="7144"/>
                    <a:pt x="1918" y="9216"/>
                    <a:pt x="4466" y="9216"/>
                  </a:cubicBezTo>
                  <a:cubicBezTo>
                    <a:pt x="7014" y="9216"/>
                    <a:pt x="9216" y="7156"/>
                    <a:pt x="9395" y="4620"/>
                  </a:cubicBezTo>
                  <a:cubicBezTo>
                    <a:pt x="9574" y="2072"/>
                    <a:pt x="7657" y="0"/>
                    <a:pt x="5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52"/>
            <p:cNvSpPr/>
            <p:nvPr/>
          </p:nvSpPr>
          <p:spPr>
            <a:xfrm>
              <a:off x="2963450" y="3550875"/>
              <a:ext cx="72350" cy="69375"/>
            </a:xfrm>
            <a:custGeom>
              <a:rect b="b" l="l" r="r" t="t"/>
              <a:pathLst>
                <a:path extrusionOk="0" h="2775" w="2894">
                  <a:moveTo>
                    <a:pt x="1537" y="0"/>
                  </a:moveTo>
                  <a:cubicBezTo>
                    <a:pt x="763" y="0"/>
                    <a:pt x="96" y="631"/>
                    <a:pt x="48" y="1381"/>
                  </a:cubicBezTo>
                  <a:cubicBezTo>
                    <a:pt x="1" y="2143"/>
                    <a:pt x="572" y="2774"/>
                    <a:pt x="1346" y="2774"/>
                  </a:cubicBezTo>
                  <a:cubicBezTo>
                    <a:pt x="2120" y="2774"/>
                    <a:pt x="2775" y="2155"/>
                    <a:pt x="2834" y="1381"/>
                  </a:cubicBezTo>
                  <a:cubicBezTo>
                    <a:pt x="2894" y="631"/>
                    <a:pt x="2310" y="0"/>
                    <a:pt x="15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52"/>
            <p:cNvSpPr/>
            <p:nvPr/>
          </p:nvSpPr>
          <p:spPr>
            <a:xfrm>
              <a:off x="2981025" y="3568125"/>
              <a:ext cx="36925" cy="34850"/>
            </a:xfrm>
            <a:custGeom>
              <a:rect b="b" l="l" r="r" t="t"/>
              <a:pathLst>
                <a:path extrusionOk="0" h="1394" w="1477">
                  <a:moveTo>
                    <a:pt x="786" y="1"/>
                  </a:moveTo>
                  <a:cubicBezTo>
                    <a:pt x="405" y="1"/>
                    <a:pt x="60" y="310"/>
                    <a:pt x="36" y="691"/>
                  </a:cubicBezTo>
                  <a:cubicBezTo>
                    <a:pt x="0" y="1084"/>
                    <a:pt x="298" y="1394"/>
                    <a:pt x="691" y="1394"/>
                  </a:cubicBezTo>
                  <a:cubicBezTo>
                    <a:pt x="1072" y="1394"/>
                    <a:pt x="1417" y="1084"/>
                    <a:pt x="1441" y="691"/>
                  </a:cubicBezTo>
                  <a:cubicBezTo>
                    <a:pt x="1476" y="310"/>
                    <a:pt x="1179" y="1"/>
                    <a:pt x="7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52"/>
            <p:cNvSpPr/>
            <p:nvPr/>
          </p:nvSpPr>
          <p:spPr>
            <a:xfrm>
              <a:off x="3940650" y="3194050"/>
              <a:ext cx="542350" cy="236575"/>
            </a:xfrm>
            <a:custGeom>
              <a:rect b="b" l="l" r="r" t="t"/>
              <a:pathLst>
                <a:path extrusionOk="0" h="9463" w="21694">
                  <a:moveTo>
                    <a:pt x="13545" y="0"/>
                  </a:moveTo>
                  <a:cubicBezTo>
                    <a:pt x="12356" y="0"/>
                    <a:pt x="11009" y="162"/>
                    <a:pt x="9490" y="521"/>
                  </a:cubicBezTo>
                  <a:cubicBezTo>
                    <a:pt x="1" y="2772"/>
                    <a:pt x="6192" y="9463"/>
                    <a:pt x="6192" y="9463"/>
                  </a:cubicBezTo>
                  <a:cubicBezTo>
                    <a:pt x="6192" y="9463"/>
                    <a:pt x="10863" y="7251"/>
                    <a:pt x="16582" y="7251"/>
                  </a:cubicBezTo>
                  <a:cubicBezTo>
                    <a:pt x="18168" y="7251"/>
                    <a:pt x="19834" y="7421"/>
                    <a:pt x="21504" y="7856"/>
                  </a:cubicBezTo>
                  <a:cubicBezTo>
                    <a:pt x="21694" y="4445"/>
                    <a:pt x="19791" y="0"/>
                    <a:pt x="13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52"/>
            <p:cNvSpPr/>
            <p:nvPr/>
          </p:nvSpPr>
          <p:spPr>
            <a:xfrm>
              <a:off x="4055250" y="3205725"/>
              <a:ext cx="408725" cy="181750"/>
            </a:xfrm>
            <a:custGeom>
              <a:rect b="b" l="l" r="r" t="t"/>
              <a:pathLst>
                <a:path extrusionOk="0" h="7270" w="16349">
                  <a:moveTo>
                    <a:pt x="8394" y="1"/>
                  </a:moveTo>
                  <a:cubicBezTo>
                    <a:pt x="7207" y="1"/>
                    <a:pt x="5863" y="161"/>
                    <a:pt x="4347" y="519"/>
                  </a:cubicBezTo>
                  <a:cubicBezTo>
                    <a:pt x="2715" y="900"/>
                    <a:pt x="1560" y="1412"/>
                    <a:pt x="739" y="2007"/>
                  </a:cubicBezTo>
                  <a:cubicBezTo>
                    <a:pt x="417" y="2317"/>
                    <a:pt x="179" y="2662"/>
                    <a:pt x="1" y="3007"/>
                  </a:cubicBezTo>
                  <a:cubicBezTo>
                    <a:pt x="787" y="2495"/>
                    <a:pt x="1870" y="2055"/>
                    <a:pt x="3311" y="1709"/>
                  </a:cubicBezTo>
                  <a:cubicBezTo>
                    <a:pt x="4828" y="1350"/>
                    <a:pt x="6173" y="1189"/>
                    <a:pt x="7361" y="1189"/>
                  </a:cubicBezTo>
                  <a:cubicBezTo>
                    <a:pt x="12432" y="1189"/>
                    <a:pt x="14634" y="4122"/>
                    <a:pt x="15193" y="7055"/>
                  </a:cubicBezTo>
                  <a:cubicBezTo>
                    <a:pt x="15574" y="7115"/>
                    <a:pt x="15967" y="7186"/>
                    <a:pt x="16348" y="7270"/>
                  </a:cubicBezTo>
                  <a:cubicBezTo>
                    <a:pt x="16308" y="3940"/>
                    <a:pt x="14282" y="1"/>
                    <a:pt x="83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52"/>
            <p:cNvSpPr/>
            <p:nvPr/>
          </p:nvSpPr>
          <p:spPr>
            <a:xfrm>
              <a:off x="4059425" y="2521275"/>
              <a:ext cx="88425" cy="151825"/>
            </a:xfrm>
            <a:custGeom>
              <a:rect b="b" l="l" r="r" t="t"/>
              <a:pathLst>
                <a:path extrusionOk="0" h="6073" w="3537">
                  <a:moveTo>
                    <a:pt x="1798" y="0"/>
                  </a:moveTo>
                  <a:cubicBezTo>
                    <a:pt x="1798" y="1"/>
                    <a:pt x="0" y="5692"/>
                    <a:pt x="1536" y="6073"/>
                  </a:cubicBezTo>
                  <a:cubicBezTo>
                    <a:pt x="3537" y="3501"/>
                    <a:pt x="1798" y="1"/>
                    <a:pt x="17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52"/>
            <p:cNvSpPr/>
            <p:nvPr/>
          </p:nvSpPr>
          <p:spPr>
            <a:xfrm>
              <a:off x="4008225" y="2682000"/>
              <a:ext cx="243200" cy="524800"/>
            </a:xfrm>
            <a:custGeom>
              <a:rect b="b" l="l" r="r" t="t"/>
              <a:pathLst>
                <a:path extrusionOk="0" h="20992" w="9728">
                  <a:moveTo>
                    <a:pt x="1370" y="1"/>
                  </a:moveTo>
                  <a:cubicBezTo>
                    <a:pt x="739" y="275"/>
                    <a:pt x="1" y="501"/>
                    <a:pt x="1" y="501"/>
                  </a:cubicBezTo>
                  <a:lnTo>
                    <a:pt x="6787" y="20991"/>
                  </a:lnTo>
                  <a:lnTo>
                    <a:pt x="9728" y="20182"/>
                  </a:lnTo>
                  <a:cubicBezTo>
                    <a:pt x="9728" y="20182"/>
                    <a:pt x="7597" y="12109"/>
                    <a:pt x="13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52"/>
            <p:cNvSpPr/>
            <p:nvPr/>
          </p:nvSpPr>
          <p:spPr>
            <a:xfrm>
              <a:off x="3943350" y="2681100"/>
              <a:ext cx="205400" cy="642550"/>
            </a:xfrm>
            <a:custGeom>
              <a:rect b="b" l="l" r="r" t="t"/>
              <a:pathLst>
                <a:path extrusionOk="0" h="25702" w="8216">
                  <a:moveTo>
                    <a:pt x="927" y="1"/>
                  </a:moveTo>
                  <a:cubicBezTo>
                    <a:pt x="539" y="1"/>
                    <a:pt x="0" y="632"/>
                    <a:pt x="0" y="632"/>
                  </a:cubicBezTo>
                  <a:cubicBezTo>
                    <a:pt x="0" y="632"/>
                    <a:pt x="5191" y="15503"/>
                    <a:pt x="988" y="23599"/>
                  </a:cubicBezTo>
                  <a:cubicBezTo>
                    <a:pt x="399" y="25389"/>
                    <a:pt x="1686" y="25701"/>
                    <a:pt x="2657" y="25701"/>
                  </a:cubicBezTo>
                  <a:cubicBezTo>
                    <a:pt x="3178" y="25701"/>
                    <a:pt x="3608" y="25611"/>
                    <a:pt x="3608" y="25611"/>
                  </a:cubicBezTo>
                  <a:cubicBezTo>
                    <a:pt x="3608" y="25611"/>
                    <a:pt x="8215" y="16634"/>
                    <a:pt x="1072" y="37"/>
                  </a:cubicBezTo>
                  <a:cubicBezTo>
                    <a:pt x="1027" y="12"/>
                    <a:pt x="978" y="1"/>
                    <a:pt x="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52"/>
            <p:cNvSpPr/>
            <p:nvPr/>
          </p:nvSpPr>
          <p:spPr>
            <a:xfrm>
              <a:off x="2692300" y="3023725"/>
              <a:ext cx="1371900" cy="553950"/>
            </a:xfrm>
            <a:custGeom>
              <a:rect b="b" l="l" r="r" t="t"/>
              <a:pathLst>
                <a:path extrusionOk="0" h="22158" w="54876">
                  <a:moveTo>
                    <a:pt x="17512" y="0"/>
                  </a:moveTo>
                  <a:cubicBezTo>
                    <a:pt x="14303" y="0"/>
                    <a:pt x="4025" y="4359"/>
                    <a:pt x="0" y="17752"/>
                  </a:cubicBezTo>
                  <a:cubicBezTo>
                    <a:pt x="8346" y="17764"/>
                    <a:pt x="16978" y="17776"/>
                    <a:pt x="19395" y="17776"/>
                  </a:cubicBezTo>
                  <a:cubicBezTo>
                    <a:pt x="21800" y="17776"/>
                    <a:pt x="21979" y="22134"/>
                    <a:pt x="21979" y="22134"/>
                  </a:cubicBezTo>
                  <a:cubicBezTo>
                    <a:pt x="31075" y="22146"/>
                    <a:pt x="43434" y="22158"/>
                    <a:pt x="46256" y="22158"/>
                  </a:cubicBezTo>
                  <a:cubicBezTo>
                    <a:pt x="49101" y="22158"/>
                    <a:pt x="54876" y="11240"/>
                    <a:pt x="52602" y="5644"/>
                  </a:cubicBezTo>
                  <a:lnTo>
                    <a:pt x="52602" y="5644"/>
                  </a:lnTo>
                  <a:cubicBezTo>
                    <a:pt x="51018" y="11490"/>
                    <a:pt x="48220" y="14478"/>
                    <a:pt x="45232" y="15312"/>
                  </a:cubicBezTo>
                  <a:cubicBezTo>
                    <a:pt x="43603" y="15767"/>
                    <a:pt x="39820" y="15870"/>
                    <a:pt x="36716" y="15870"/>
                  </a:cubicBezTo>
                  <a:cubicBezTo>
                    <a:pt x="35442" y="15870"/>
                    <a:pt x="34282" y="15853"/>
                    <a:pt x="33433" y="15835"/>
                  </a:cubicBezTo>
                  <a:cubicBezTo>
                    <a:pt x="32564" y="15824"/>
                    <a:pt x="31861" y="15204"/>
                    <a:pt x="31730" y="14359"/>
                  </a:cubicBezTo>
                  <a:cubicBezTo>
                    <a:pt x="31480" y="12740"/>
                    <a:pt x="31230" y="10025"/>
                    <a:pt x="31825" y="7692"/>
                  </a:cubicBezTo>
                  <a:cubicBezTo>
                    <a:pt x="32778" y="4120"/>
                    <a:pt x="36731" y="3620"/>
                    <a:pt x="37314" y="24"/>
                  </a:cubicBezTo>
                  <a:cubicBezTo>
                    <a:pt x="37314" y="24"/>
                    <a:pt x="20705" y="12"/>
                    <a:pt x="17538" y="0"/>
                  </a:cubicBezTo>
                  <a:cubicBezTo>
                    <a:pt x="17529" y="0"/>
                    <a:pt x="17521" y="0"/>
                    <a:pt x="175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52"/>
            <p:cNvSpPr/>
            <p:nvPr/>
          </p:nvSpPr>
          <p:spPr>
            <a:xfrm>
              <a:off x="2680375" y="3133525"/>
              <a:ext cx="690600" cy="353675"/>
            </a:xfrm>
            <a:custGeom>
              <a:rect b="b" l="l" r="r" t="t"/>
              <a:pathLst>
                <a:path extrusionOk="0" h="14147" w="27624">
                  <a:moveTo>
                    <a:pt x="18389" y="1"/>
                  </a:moveTo>
                  <a:cubicBezTo>
                    <a:pt x="14171" y="1"/>
                    <a:pt x="9120" y="1473"/>
                    <a:pt x="6168" y="3931"/>
                  </a:cubicBezTo>
                  <a:cubicBezTo>
                    <a:pt x="1060" y="8181"/>
                    <a:pt x="1" y="14122"/>
                    <a:pt x="1" y="14122"/>
                  </a:cubicBezTo>
                  <a:lnTo>
                    <a:pt x="23670" y="14146"/>
                  </a:lnTo>
                  <a:cubicBezTo>
                    <a:pt x="23670" y="14146"/>
                    <a:pt x="27623" y="6764"/>
                    <a:pt x="25171" y="2573"/>
                  </a:cubicBezTo>
                  <a:cubicBezTo>
                    <a:pt x="24132" y="794"/>
                    <a:pt x="21485" y="1"/>
                    <a:pt x="18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52"/>
            <p:cNvSpPr/>
            <p:nvPr/>
          </p:nvSpPr>
          <p:spPr>
            <a:xfrm>
              <a:off x="2847375" y="3163150"/>
              <a:ext cx="484900" cy="324050"/>
            </a:xfrm>
            <a:custGeom>
              <a:rect b="b" l="l" r="r" t="t"/>
              <a:pathLst>
                <a:path extrusionOk="0" h="12962" w="19396">
                  <a:moveTo>
                    <a:pt x="10895" y="1"/>
                  </a:moveTo>
                  <a:cubicBezTo>
                    <a:pt x="7219" y="1"/>
                    <a:pt x="2885" y="1158"/>
                    <a:pt x="0" y="3127"/>
                  </a:cubicBezTo>
                  <a:cubicBezTo>
                    <a:pt x="2676" y="1885"/>
                    <a:pt x="5951" y="1182"/>
                    <a:pt x="8823" y="1182"/>
                  </a:cubicBezTo>
                  <a:cubicBezTo>
                    <a:pt x="11789" y="1182"/>
                    <a:pt x="14325" y="1933"/>
                    <a:pt x="15324" y="3615"/>
                  </a:cubicBezTo>
                  <a:cubicBezTo>
                    <a:pt x="16955" y="6401"/>
                    <a:pt x="15621" y="10639"/>
                    <a:pt x="14645" y="12961"/>
                  </a:cubicBezTo>
                  <a:lnTo>
                    <a:pt x="16217" y="12961"/>
                  </a:lnTo>
                  <a:cubicBezTo>
                    <a:pt x="17014" y="11318"/>
                    <a:pt x="19395" y="5805"/>
                    <a:pt x="17407" y="2448"/>
                  </a:cubicBezTo>
                  <a:cubicBezTo>
                    <a:pt x="16407" y="756"/>
                    <a:pt x="13866" y="1"/>
                    <a:pt x="108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52"/>
            <p:cNvSpPr/>
            <p:nvPr/>
          </p:nvSpPr>
          <p:spPr>
            <a:xfrm>
              <a:off x="3229550" y="2689150"/>
              <a:ext cx="1003125" cy="907575"/>
            </a:xfrm>
            <a:custGeom>
              <a:rect b="b" l="l" r="r" t="t"/>
              <a:pathLst>
                <a:path extrusionOk="0" h="36303" w="40125">
                  <a:moveTo>
                    <a:pt x="31886" y="1"/>
                  </a:moveTo>
                  <a:lnTo>
                    <a:pt x="28814" y="905"/>
                  </a:lnTo>
                  <a:cubicBezTo>
                    <a:pt x="28814" y="905"/>
                    <a:pt x="31088" y="5811"/>
                    <a:pt x="32088" y="16074"/>
                  </a:cubicBezTo>
                  <a:cubicBezTo>
                    <a:pt x="33088" y="26349"/>
                    <a:pt x="24099" y="33028"/>
                    <a:pt x="19777" y="33028"/>
                  </a:cubicBezTo>
                  <a:cubicBezTo>
                    <a:pt x="15467" y="33016"/>
                    <a:pt x="1" y="32993"/>
                    <a:pt x="1" y="32993"/>
                  </a:cubicBezTo>
                  <a:lnTo>
                    <a:pt x="1" y="32993"/>
                  </a:lnTo>
                  <a:lnTo>
                    <a:pt x="644" y="36267"/>
                  </a:lnTo>
                  <a:cubicBezTo>
                    <a:pt x="644" y="36267"/>
                    <a:pt x="21551" y="36303"/>
                    <a:pt x="24682" y="36303"/>
                  </a:cubicBezTo>
                  <a:cubicBezTo>
                    <a:pt x="27802" y="36303"/>
                    <a:pt x="30005" y="35362"/>
                    <a:pt x="32922" y="33052"/>
                  </a:cubicBezTo>
                  <a:cubicBezTo>
                    <a:pt x="40125" y="26861"/>
                    <a:pt x="38875" y="17872"/>
                    <a:pt x="37863" y="14538"/>
                  </a:cubicBezTo>
                  <a:cubicBezTo>
                    <a:pt x="36851" y="11192"/>
                    <a:pt x="31886" y="1"/>
                    <a:pt x="31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52"/>
            <p:cNvSpPr/>
            <p:nvPr/>
          </p:nvSpPr>
          <p:spPr>
            <a:xfrm>
              <a:off x="3904050" y="2688850"/>
              <a:ext cx="328925" cy="902225"/>
            </a:xfrm>
            <a:custGeom>
              <a:rect b="b" l="l" r="r" t="t"/>
              <a:pathLst>
                <a:path extrusionOk="0" h="36089" w="13157">
                  <a:moveTo>
                    <a:pt x="4918" y="1"/>
                  </a:moveTo>
                  <a:lnTo>
                    <a:pt x="3763" y="346"/>
                  </a:lnTo>
                  <a:cubicBezTo>
                    <a:pt x="4941" y="3215"/>
                    <a:pt x="8347" y="11633"/>
                    <a:pt x="9013" y="14824"/>
                  </a:cubicBezTo>
                  <a:cubicBezTo>
                    <a:pt x="9704" y="18253"/>
                    <a:pt x="11061" y="27492"/>
                    <a:pt x="3870" y="33683"/>
                  </a:cubicBezTo>
                  <a:cubicBezTo>
                    <a:pt x="2477" y="34779"/>
                    <a:pt x="1251" y="35565"/>
                    <a:pt x="0" y="36088"/>
                  </a:cubicBezTo>
                  <a:cubicBezTo>
                    <a:pt x="2048" y="35707"/>
                    <a:pt x="3810" y="34755"/>
                    <a:pt x="5965" y="33040"/>
                  </a:cubicBezTo>
                  <a:cubicBezTo>
                    <a:pt x="13157" y="26861"/>
                    <a:pt x="11907" y="17884"/>
                    <a:pt x="10895" y="14538"/>
                  </a:cubicBezTo>
                  <a:cubicBezTo>
                    <a:pt x="9883" y="11204"/>
                    <a:pt x="4918" y="1"/>
                    <a:pt x="49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52"/>
            <p:cNvSpPr/>
            <p:nvPr/>
          </p:nvSpPr>
          <p:spPr>
            <a:xfrm>
              <a:off x="3084900" y="2899100"/>
              <a:ext cx="599500" cy="125825"/>
            </a:xfrm>
            <a:custGeom>
              <a:rect b="b" l="l" r="r" t="t"/>
              <a:pathLst>
                <a:path extrusionOk="0" h="5033" w="23980">
                  <a:moveTo>
                    <a:pt x="5691" y="0"/>
                  </a:moveTo>
                  <a:cubicBezTo>
                    <a:pt x="4707" y="0"/>
                    <a:pt x="3934" y="207"/>
                    <a:pt x="3441" y="747"/>
                  </a:cubicBezTo>
                  <a:cubicBezTo>
                    <a:pt x="3441" y="747"/>
                    <a:pt x="0" y="4997"/>
                    <a:pt x="3287" y="4997"/>
                  </a:cubicBezTo>
                  <a:cubicBezTo>
                    <a:pt x="6573" y="4997"/>
                    <a:pt x="20717" y="5033"/>
                    <a:pt x="21610" y="5033"/>
                  </a:cubicBezTo>
                  <a:cubicBezTo>
                    <a:pt x="22503" y="5033"/>
                    <a:pt x="23980" y="1592"/>
                    <a:pt x="22325" y="1461"/>
                  </a:cubicBezTo>
                  <a:cubicBezTo>
                    <a:pt x="22142" y="1445"/>
                    <a:pt x="21917" y="1439"/>
                    <a:pt x="21655" y="1439"/>
                  </a:cubicBezTo>
                  <a:cubicBezTo>
                    <a:pt x="20572" y="1439"/>
                    <a:pt x="18867" y="1548"/>
                    <a:pt x="17005" y="1548"/>
                  </a:cubicBezTo>
                  <a:cubicBezTo>
                    <a:pt x="15238" y="1548"/>
                    <a:pt x="13331" y="1450"/>
                    <a:pt x="11680" y="1068"/>
                  </a:cubicBezTo>
                  <a:cubicBezTo>
                    <a:pt x="9337" y="521"/>
                    <a:pt x="7250" y="0"/>
                    <a:pt x="56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52"/>
            <p:cNvSpPr/>
            <p:nvPr/>
          </p:nvSpPr>
          <p:spPr>
            <a:xfrm>
              <a:off x="3897200" y="2502625"/>
              <a:ext cx="211650" cy="215725"/>
            </a:xfrm>
            <a:custGeom>
              <a:rect b="b" l="l" r="r" t="t"/>
              <a:pathLst>
                <a:path extrusionOk="0" h="8629" w="8466">
                  <a:moveTo>
                    <a:pt x="6649" y="0"/>
                  </a:moveTo>
                  <a:cubicBezTo>
                    <a:pt x="5562" y="0"/>
                    <a:pt x="4287" y="627"/>
                    <a:pt x="2941" y="1806"/>
                  </a:cubicBezTo>
                  <a:cubicBezTo>
                    <a:pt x="739" y="3747"/>
                    <a:pt x="1" y="4080"/>
                    <a:pt x="120" y="4616"/>
                  </a:cubicBezTo>
                  <a:cubicBezTo>
                    <a:pt x="251" y="5140"/>
                    <a:pt x="1846" y="8628"/>
                    <a:pt x="1846" y="8628"/>
                  </a:cubicBezTo>
                  <a:cubicBezTo>
                    <a:pt x="1846" y="8628"/>
                    <a:pt x="5930" y="7319"/>
                    <a:pt x="6454" y="7200"/>
                  </a:cubicBezTo>
                  <a:cubicBezTo>
                    <a:pt x="6966" y="7081"/>
                    <a:pt x="8025" y="6938"/>
                    <a:pt x="8025" y="6938"/>
                  </a:cubicBezTo>
                  <a:cubicBezTo>
                    <a:pt x="8025" y="6938"/>
                    <a:pt x="7716" y="2116"/>
                    <a:pt x="8466" y="782"/>
                  </a:cubicBezTo>
                  <a:cubicBezTo>
                    <a:pt x="7957" y="254"/>
                    <a:pt x="7341" y="0"/>
                    <a:pt x="66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52"/>
            <p:cNvSpPr/>
            <p:nvPr/>
          </p:nvSpPr>
          <p:spPr>
            <a:xfrm>
              <a:off x="3957025" y="2397750"/>
              <a:ext cx="129500" cy="199450"/>
            </a:xfrm>
            <a:custGeom>
              <a:rect b="b" l="l" r="r" t="t"/>
              <a:pathLst>
                <a:path extrusionOk="0" h="7978" w="5180">
                  <a:moveTo>
                    <a:pt x="4906" y="0"/>
                  </a:moveTo>
                  <a:lnTo>
                    <a:pt x="3406" y="5489"/>
                  </a:lnTo>
                  <a:cubicBezTo>
                    <a:pt x="3346" y="5739"/>
                    <a:pt x="3180" y="5942"/>
                    <a:pt x="2965" y="6061"/>
                  </a:cubicBezTo>
                  <a:lnTo>
                    <a:pt x="1" y="7739"/>
                  </a:lnTo>
                  <a:lnTo>
                    <a:pt x="120" y="7978"/>
                  </a:lnTo>
                  <a:lnTo>
                    <a:pt x="3084" y="6311"/>
                  </a:lnTo>
                  <a:cubicBezTo>
                    <a:pt x="3382" y="6144"/>
                    <a:pt x="3584" y="5870"/>
                    <a:pt x="3680" y="5549"/>
                  </a:cubicBezTo>
                  <a:lnTo>
                    <a:pt x="5180" y="60"/>
                  </a:lnTo>
                  <a:lnTo>
                    <a:pt x="49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52"/>
            <p:cNvSpPr/>
            <p:nvPr/>
          </p:nvSpPr>
          <p:spPr>
            <a:xfrm>
              <a:off x="3913575" y="2579625"/>
              <a:ext cx="85150" cy="86625"/>
            </a:xfrm>
            <a:custGeom>
              <a:rect b="b" l="l" r="r" t="t"/>
              <a:pathLst>
                <a:path extrusionOk="0" h="3465" w="3406">
                  <a:moveTo>
                    <a:pt x="1822" y="0"/>
                  </a:moveTo>
                  <a:cubicBezTo>
                    <a:pt x="917" y="0"/>
                    <a:pt x="143" y="786"/>
                    <a:pt x="72" y="1738"/>
                  </a:cubicBezTo>
                  <a:cubicBezTo>
                    <a:pt x="0" y="2691"/>
                    <a:pt x="667" y="3465"/>
                    <a:pt x="1572" y="3465"/>
                  </a:cubicBezTo>
                  <a:cubicBezTo>
                    <a:pt x="2477" y="3465"/>
                    <a:pt x="3251" y="2679"/>
                    <a:pt x="3334" y="1738"/>
                  </a:cubicBezTo>
                  <a:cubicBezTo>
                    <a:pt x="3406" y="786"/>
                    <a:pt x="2739" y="0"/>
                    <a:pt x="1822" y="0"/>
                  </a:cubicBezTo>
                  <a:close/>
                </a:path>
              </a:pathLst>
            </a:custGeom>
            <a:solidFill>
              <a:srgbClr val="EEC1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52"/>
            <p:cNvSpPr/>
            <p:nvPr/>
          </p:nvSpPr>
          <p:spPr>
            <a:xfrm>
              <a:off x="3860300" y="2557775"/>
              <a:ext cx="144675" cy="96475"/>
            </a:xfrm>
            <a:custGeom>
              <a:rect b="b" l="l" r="r" t="t"/>
              <a:pathLst>
                <a:path extrusionOk="0" h="3859" w="5787">
                  <a:moveTo>
                    <a:pt x="3713" y="0"/>
                  </a:moveTo>
                  <a:cubicBezTo>
                    <a:pt x="3366" y="0"/>
                    <a:pt x="3011" y="143"/>
                    <a:pt x="2667" y="445"/>
                  </a:cubicBezTo>
                  <a:cubicBezTo>
                    <a:pt x="1965" y="1065"/>
                    <a:pt x="131" y="1124"/>
                    <a:pt x="131" y="1124"/>
                  </a:cubicBezTo>
                  <a:cubicBezTo>
                    <a:pt x="131" y="1124"/>
                    <a:pt x="0" y="2850"/>
                    <a:pt x="405" y="3374"/>
                  </a:cubicBezTo>
                  <a:cubicBezTo>
                    <a:pt x="466" y="3362"/>
                    <a:pt x="539" y="3357"/>
                    <a:pt x="621" y="3357"/>
                  </a:cubicBezTo>
                  <a:cubicBezTo>
                    <a:pt x="1176" y="3357"/>
                    <a:pt x="2136" y="3612"/>
                    <a:pt x="2572" y="3767"/>
                  </a:cubicBezTo>
                  <a:cubicBezTo>
                    <a:pt x="2741" y="3826"/>
                    <a:pt x="2968" y="3858"/>
                    <a:pt x="3190" y="3858"/>
                  </a:cubicBezTo>
                  <a:cubicBezTo>
                    <a:pt x="3638" y="3858"/>
                    <a:pt x="4065" y="3729"/>
                    <a:pt x="3953" y="3434"/>
                  </a:cubicBezTo>
                  <a:lnTo>
                    <a:pt x="3953" y="3434"/>
                  </a:lnTo>
                  <a:cubicBezTo>
                    <a:pt x="4045" y="3467"/>
                    <a:pt x="4146" y="3483"/>
                    <a:pt x="4252" y="3483"/>
                  </a:cubicBezTo>
                  <a:cubicBezTo>
                    <a:pt x="4684" y="3483"/>
                    <a:pt x="5197" y="3214"/>
                    <a:pt x="5465" y="2708"/>
                  </a:cubicBezTo>
                  <a:cubicBezTo>
                    <a:pt x="5787" y="2100"/>
                    <a:pt x="5346" y="981"/>
                    <a:pt x="4715" y="422"/>
                  </a:cubicBezTo>
                  <a:cubicBezTo>
                    <a:pt x="4404" y="146"/>
                    <a:pt x="4063" y="0"/>
                    <a:pt x="37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52"/>
            <p:cNvSpPr/>
            <p:nvPr/>
          </p:nvSpPr>
          <p:spPr>
            <a:xfrm>
              <a:off x="3928750" y="2626050"/>
              <a:ext cx="169700" cy="91700"/>
            </a:xfrm>
            <a:custGeom>
              <a:rect b="b" l="l" r="r" t="t"/>
              <a:pathLst>
                <a:path extrusionOk="0" h="3668" w="6788">
                  <a:moveTo>
                    <a:pt x="6728" y="0"/>
                  </a:moveTo>
                  <a:cubicBezTo>
                    <a:pt x="5013" y="1679"/>
                    <a:pt x="2453" y="2239"/>
                    <a:pt x="1" y="2382"/>
                  </a:cubicBezTo>
                  <a:cubicBezTo>
                    <a:pt x="322" y="3096"/>
                    <a:pt x="596" y="3668"/>
                    <a:pt x="596" y="3668"/>
                  </a:cubicBezTo>
                  <a:cubicBezTo>
                    <a:pt x="596" y="3668"/>
                    <a:pt x="4692" y="2358"/>
                    <a:pt x="5204" y="2239"/>
                  </a:cubicBezTo>
                  <a:cubicBezTo>
                    <a:pt x="5716" y="2120"/>
                    <a:pt x="6787" y="1989"/>
                    <a:pt x="6787" y="1989"/>
                  </a:cubicBezTo>
                  <a:cubicBezTo>
                    <a:pt x="6787" y="1989"/>
                    <a:pt x="6728" y="1108"/>
                    <a:pt x="6728" y="0"/>
                  </a:cubicBezTo>
                  <a:close/>
                </a:path>
              </a:pathLst>
            </a:custGeom>
            <a:solidFill>
              <a:srgbClr val="F7BC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52"/>
            <p:cNvSpPr/>
            <p:nvPr/>
          </p:nvSpPr>
          <p:spPr>
            <a:xfrm>
              <a:off x="3928750" y="2591225"/>
              <a:ext cx="47350" cy="45575"/>
            </a:xfrm>
            <a:custGeom>
              <a:rect b="b" l="l" r="r" t="t"/>
              <a:pathLst>
                <a:path extrusionOk="0" h="1823" w="1894">
                  <a:moveTo>
                    <a:pt x="989" y="0"/>
                  </a:moveTo>
                  <a:cubicBezTo>
                    <a:pt x="501" y="0"/>
                    <a:pt x="60" y="405"/>
                    <a:pt x="24" y="917"/>
                  </a:cubicBezTo>
                  <a:cubicBezTo>
                    <a:pt x="1" y="1417"/>
                    <a:pt x="370" y="1822"/>
                    <a:pt x="882" y="1822"/>
                  </a:cubicBezTo>
                  <a:cubicBezTo>
                    <a:pt x="1370" y="1822"/>
                    <a:pt x="1810" y="1417"/>
                    <a:pt x="1846" y="917"/>
                  </a:cubicBezTo>
                  <a:cubicBezTo>
                    <a:pt x="1894" y="405"/>
                    <a:pt x="1501" y="0"/>
                    <a:pt x="989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52"/>
            <p:cNvSpPr/>
            <p:nvPr/>
          </p:nvSpPr>
          <p:spPr>
            <a:xfrm>
              <a:off x="4036200" y="2315150"/>
              <a:ext cx="67300" cy="129475"/>
            </a:xfrm>
            <a:custGeom>
              <a:rect b="b" l="l" r="r" t="t"/>
              <a:pathLst>
                <a:path extrusionOk="0" h="5179" w="2692">
                  <a:moveTo>
                    <a:pt x="1896" y="0"/>
                  </a:moveTo>
                  <a:cubicBezTo>
                    <a:pt x="1357" y="0"/>
                    <a:pt x="666" y="1042"/>
                    <a:pt x="346" y="2411"/>
                  </a:cubicBezTo>
                  <a:cubicBezTo>
                    <a:pt x="1" y="3840"/>
                    <a:pt x="179" y="5078"/>
                    <a:pt x="727" y="5174"/>
                  </a:cubicBezTo>
                  <a:cubicBezTo>
                    <a:pt x="747" y="5177"/>
                    <a:pt x="767" y="5178"/>
                    <a:pt x="788" y="5178"/>
                  </a:cubicBezTo>
                  <a:cubicBezTo>
                    <a:pt x="1328" y="5178"/>
                    <a:pt x="2025" y="4133"/>
                    <a:pt x="2346" y="2757"/>
                  </a:cubicBezTo>
                  <a:cubicBezTo>
                    <a:pt x="2692" y="1328"/>
                    <a:pt x="2513" y="90"/>
                    <a:pt x="1965" y="6"/>
                  </a:cubicBezTo>
                  <a:cubicBezTo>
                    <a:pt x="1943" y="2"/>
                    <a:pt x="1920" y="0"/>
                    <a:pt x="18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52"/>
            <p:cNvSpPr/>
            <p:nvPr/>
          </p:nvSpPr>
          <p:spPr>
            <a:xfrm>
              <a:off x="4043050" y="2327725"/>
              <a:ext cx="45275" cy="102850"/>
            </a:xfrm>
            <a:custGeom>
              <a:rect b="b" l="l" r="r" t="t"/>
              <a:pathLst>
                <a:path extrusionOk="0" h="4114" w="1811">
                  <a:moveTo>
                    <a:pt x="1359" y="1"/>
                  </a:moveTo>
                  <a:cubicBezTo>
                    <a:pt x="1005" y="1"/>
                    <a:pt x="528" y="861"/>
                    <a:pt x="263" y="1956"/>
                  </a:cubicBezTo>
                  <a:cubicBezTo>
                    <a:pt x="1" y="3087"/>
                    <a:pt x="60" y="4051"/>
                    <a:pt x="417" y="4111"/>
                  </a:cubicBezTo>
                  <a:cubicBezTo>
                    <a:pt x="429" y="4113"/>
                    <a:pt x="441" y="4114"/>
                    <a:pt x="453" y="4114"/>
                  </a:cubicBezTo>
                  <a:cubicBezTo>
                    <a:pt x="807" y="4114"/>
                    <a:pt x="1283" y="3265"/>
                    <a:pt x="1548" y="2170"/>
                  </a:cubicBezTo>
                  <a:cubicBezTo>
                    <a:pt x="1810" y="1015"/>
                    <a:pt x="1751" y="63"/>
                    <a:pt x="1394" y="3"/>
                  </a:cubicBezTo>
                  <a:cubicBezTo>
                    <a:pt x="1382" y="1"/>
                    <a:pt x="1371" y="1"/>
                    <a:pt x="1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52"/>
            <p:cNvSpPr/>
            <p:nvPr/>
          </p:nvSpPr>
          <p:spPr>
            <a:xfrm>
              <a:off x="3580200" y="3353225"/>
              <a:ext cx="97050" cy="99425"/>
            </a:xfrm>
            <a:custGeom>
              <a:rect b="b" l="l" r="r" t="t"/>
              <a:pathLst>
                <a:path extrusionOk="0" h="3977" w="3882">
                  <a:moveTo>
                    <a:pt x="1560" y="0"/>
                  </a:moveTo>
                  <a:lnTo>
                    <a:pt x="381" y="2382"/>
                  </a:lnTo>
                  <a:lnTo>
                    <a:pt x="0" y="3072"/>
                  </a:lnTo>
                  <a:lnTo>
                    <a:pt x="2501" y="3977"/>
                  </a:lnTo>
                  <a:lnTo>
                    <a:pt x="3882" y="1108"/>
                  </a:lnTo>
                  <a:lnTo>
                    <a:pt x="1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52"/>
            <p:cNvSpPr/>
            <p:nvPr/>
          </p:nvSpPr>
          <p:spPr>
            <a:xfrm>
              <a:off x="3248750" y="2747600"/>
              <a:ext cx="732700" cy="646725"/>
            </a:xfrm>
            <a:custGeom>
              <a:rect b="b" l="l" r="r" t="t"/>
              <a:pathLst>
                <a:path extrusionOk="0" h="25869" w="29308">
                  <a:moveTo>
                    <a:pt x="5650" y="0"/>
                  </a:moveTo>
                  <a:cubicBezTo>
                    <a:pt x="4364" y="0"/>
                    <a:pt x="2995" y="222"/>
                    <a:pt x="1781" y="889"/>
                  </a:cubicBezTo>
                  <a:cubicBezTo>
                    <a:pt x="1" y="5551"/>
                    <a:pt x="1588" y="9848"/>
                    <a:pt x="7418" y="9848"/>
                  </a:cubicBezTo>
                  <a:cubicBezTo>
                    <a:pt x="7633" y="9848"/>
                    <a:pt x="7853" y="9843"/>
                    <a:pt x="8079" y="9831"/>
                  </a:cubicBezTo>
                  <a:cubicBezTo>
                    <a:pt x="10120" y="9728"/>
                    <a:pt x="12284" y="9660"/>
                    <a:pt x="14261" y="9660"/>
                  </a:cubicBezTo>
                  <a:cubicBezTo>
                    <a:pt x="18453" y="9660"/>
                    <a:pt x="21800" y="9964"/>
                    <a:pt x="21331" y="10878"/>
                  </a:cubicBezTo>
                  <a:cubicBezTo>
                    <a:pt x="17735" y="13105"/>
                    <a:pt x="14187" y="24440"/>
                    <a:pt x="14187" y="24440"/>
                  </a:cubicBezTo>
                  <a:lnTo>
                    <a:pt x="17247" y="25868"/>
                  </a:lnTo>
                  <a:cubicBezTo>
                    <a:pt x="17247" y="25868"/>
                    <a:pt x="29308" y="8116"/>
                    <a:pt x="27213" y="5937"/>
                  </a:cubicBezTo>
                  <a:cubicBezTo>
                    <a:pt x="25117" y="3747"/>
                    <a:pt x="10460" y="889"/>
                    <a:pt x="10460" y="889"/>
                  </a:cubicBezTo>
                  <a:cubicBezTo>
                    <a:pt x="10460" y="889"/>
                    <a:pt x="8222" y="0"/>
                    <a:pt x="56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52"/>
            <p:cNvSpPr/>
            <p:nvPr/>
          </p:nvSpPr>
          <p:spPr>
            <a:xfrm>
              <a:off x="3455775" y="2782900"/>
              <a:ext cx="525675" cy="611125"/>
            </a:xfrm>
            <a:custGeom>
              <a:rect b="b" l="l" r="r" t="t"/>
              <a:pathLst>
                <a:path extrusionOk="0" h="24445" w="21027">
                  <a:moveTo>
                    <a:pt x="4680" y="1"/>
                  </a:moveTo>
                  <a:cubicBezTo>
                    <a:pt x="3382" y="72"/>
                    <a:pt x="1608" y="489"/>
                    <a:pt x="1" y="1977"/>
                  </a:cubicBezTo>
                  <a:cubicBezTo>
                    <a:pt x="429" y="1890"/>
                    <a:pt x="966" y="1851"/>
                    <a:pt x="1582" y="1851"/>
                  </a:cubicBezTo>
                  <a:cubicBezTo>
                    <a:pt x="6007" y="1851"/>
                    <a:pt x="14531" y="3856"/>
                    <a:pt x="16360" y="4347"/>
                  </a:cubicBezTo>
                  <a:cubicBezTo>
                    <a:pt x="18443" y="4918"/>
                    <a:pt x="18527" y="6014"/>
                    <a:pt x="17717" y="7859"/>
                  </a:cubicBezTo>
                  <a:cubicBezTo>
                    <a:pt x="16919" y="9645"/>
                    <a:pt x="10180" y="21623"/>
                    <a:pt x="8442" y="24206"/>
                  </a:cubicBezTo>
                  <a:lnTo>
                    <a:pt x="8966" y="24444"/>
                  </a:lnTo>
                  <a:cubicBezTo>
                    <a:pt x="8966" y="24444"/>
                    <a:pt x="21027" y="6680"/>
                    <a:pt x="18932" y="4513"/>
                  </a:cubicBezTo>
                  <a:cubicBezTo>
                    <a:pt x="17384" y="2906"/>
                    <a:pt x="8966" y="930"/>
                    <a:pt x="4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52"/>
            <p:cNvSpPr/>
            <p:nvPr/>
          </p:nvSpPr>
          <p:spPr>
            <a:xfrm>
              <a:off x="3154550" y="2214700"/>
              <a:ext cx="577475" cy="635300"/>
            </a:xfrm>
            <a:custGeom>
              <a:rect b="b" l="l" r="r" t="t"/>
              <a:pathLst>
                <a:path extrusionOk="0" h="25412" w="23099">
                  <a:moveTo>
                    <a:pt x="19181" y="0"/>
                  </a:moveTo>
                  <a:cubicBezTo>
                    <a:pt x="2810" y="5882"/>
                    <a:pt x="0" y="25122"/>
                    <a:pt x="0" y="25122"/>
                  </a:cubicBezTo>
                  <a:cubicBezTo>
                    <a:pt x="494" y="25326"/>
                    <a:pt x="1298" y="25411"/>
                    <a:pt x="2289" y="25411"/>
                  </a:cubicBezTo>
                  <a:cubicBezTo>
                    <a:pt x="6106" y="25411"/>
                    <a:pt x="12688" y="24146"/>
                    <a:pt x="14919" y="23503"/>
                  </a:cubicBezTo>
                  <a:cubicBezTo>
                    <a:pt x="15919" y="23217"/>
                    <a:pt x="16753" y="22693"/>
                    <a:pt x="16848" y="22431"/>
                  </a:cubicBezTo>
                  <a:cubicBezTo>
                    <a:pt x="17169" y="21431"/>
                    <a:pt x="23099" y="6667"/>
                    <a:pt x="22408" y="4584"/>
                  </a:cubicBezTo>
                  <a:cubicBezTo>
                    <a:pt x="21729" y="2500"/>
                    <a:pt x="21205" y="929"/>
                    <a:pt x="191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52"/>
            <p:cNvSpPr/>
            <p:nvPr/>
          </p:nvSpPr>
          <p:spPr>
            <a:xfrm>
              <a:off x="3501925" y="2316675"/>
              <a:ext cx="370900" cy="382725"/>
            </a:xfrm>
            <a:custGeom>
              <a:rect b="b" l="l" r="r" t="t"/>
              <a:pathLst>
                <a:path extrusionOk="0" h="15309" w="14836">
                  <a:moveTo>
                    <a:pt x="2055" y="1"/>
                  </a:moveTo>
                  <a:cubicBezTo>
                    <a:pt x="1986" y="1"/>
                    <a:pt x="1917" y="2"/>
                    <a:pt x="1846" y="5"/>
                  </a:cubicBezTo>
                  <a:cubicBezTo>
                    <a:pt x="71" y="88"/>
                    <a:pt x="0" y="2588"/>
                    <a:pt x="107" y="3589"/>
                  </a:cubicBezTo>
                  <a:cubicBezTo>
                    <a:pt x="369" y="6398"/>
                    <a:pt x="1465" y="13185"/>
                    <a:pt x="2631" y="14495"/>
                  </a:cubicBezTo>
                  <a:cubicBezTo>
                    <a:pt x="3166" y="15092"/>
                    <a:pt x="4335" y="15309"/>
                    <a:pt x="5746" y="15309"/>
                  </a:cubicBezTo>
                  <a:cubicBezTo>
                    <a:pt x="9452" y="15309"/>
                    <a:pt x="14835" y="13816"/>
                    <a:pt x="14835" y="13816"/>
                  </a:cubicBezTo>
                  <a:lnTo>
                    <a:pt x="14716" y="10768"/>
                  </a:lnTo>
                  <a:cubicBezTo>
                    <a:pt x="11597" y="10720"/>
                    <a:pt x="7334" y="10709"/>
                    <a:pt x="6679" y="10423"/>
                  </a:cubicBezTo>
                  <a:cubicBezTo>
                    <a:pt x="6048" y="10125"/>
                    <a:pt x="5155" y="3529"/>
                    <a:pt x="4882" y="2148"/>
                  </a:cubicBezTo>
                  <a:cubicBezTo>
                    <a:pt x="4607" y="811"/>
                    <a:pt x="3686" y="1"/>
                    <a:pt x="20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52"/>
            <p:cNvSpPr/>
            <p:nvPr/>
          </p:nvSpPr>
          <p:spPr>
            <a:xfrm>
              <a:off x="3521775" y="3412750"/>
              <a:ext cx="284250" cy="105200"/>
            </a:xfrm>
            <a:custGeom>
              <a:rect b="b" l="l" r="r" t="t"/>
              <a:pathLst>
                <a:path extrusionOk="0" h="4208" w="11370">
                  <a:moveTo>
                    <a:pt x="2718" y="1"/>
                  </a:moveTo>
                  <a:cubicBezTo>
                    <a:pt x="1235" y="760"/>
                    <a:pt x="1" y="4049"/>
                    <a:pt x="640" y="4049"/>
                  </a:cubicBezTo>
                  <a:cubicBezTo>
                    <a:pt x="642" y="4049"/>
                    <a:pt x="644" y="4049"/>
                    <a:pt x="647" y="4049"/>
                  </a:cubicBezTo>
                  <a:cubicBezTo>
                    <a:pt x="1085" y="4049"/>
                    <a:pt x="3932" y="4208"/>
                    <a:pt x="6315" y="4208"/>
                  </a:cubicBezTo>
                  <a:cubicBezTo>
                    <a:pt x="7618" y="4208"/>
                    <a:pt x="8783" y="4160"/>
                    <a:pt x="9338" y="4013"/>
                  </a:cubicBezTo>
                  <a:cubicBezTo>
                    <a:pt x="10893" y="3604"/>
                    <a:pt x="11369" y="2345"/>
                    <a:pt x="10348" y="2345"/>
                  </a:cubicBezTo>
                  <a:cubicBezTo>
                    <a:pt x="10330" y="2345"/>
                    <a:pt x="10310" y="2345"/>
                    <a:pt x="10291" y="2346"/>
                  </a:cubicBezTo>
                  <a:cubicBezTo>
                    <a:pt x="10141" y="2351"/>
                    <a:pt x="9952" y="2355"/>
                    <a:pt x="9735" y="2355"/>
                  </a:cubicBezTo>
                  <a:cubicBezTo>
                    <a:pt x="8387" y="2355"/>
                    <a:pt x="5955" y="2208"/>
                    <a:pt x="4981" y="1275"/>
                  </a:cubicBezTo>
                  <a:cubicBezTo>
                    <a:pt x="4933" y="1276"/>
                    <a:pt x="4887" y="1277"/>
                    <a:pt x="4841" y="1277"/>
                  </a:cubicBezTo>
                  <a:cubicBezTo>
                    <a:pt x="3125" y="1277"/>
                    <a:pt x="2718" y="1"/>
                    <a:pt x="2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52"/>
            <p:cNvSpPr/>
            <p:nvPr/>
          </p:nvSpPr>
          <p:spPr>
            <a:xfrm>
              <a:off x="3647775" y="1987575"/>
              <a:ext cx="234575" cy="261300"/>
            </a:xfrm>
            <a:custGeom>
              <a:rect b="b" l="l" r="r" t="t"/>
              <a:pathLst>
                <a:path extrusionOk="0" h="10452" w="9383">
                  <a:moveTo>
                    <a:pt x="4651" y="0"/>
                  </a:moveTo>
                  <a:cubicBezTo>
                    <a:pt x="2434" y="0"/>
                    <a:pt x="474" y="2249"/>
                    <a:pt x="238" y="5037"/>
                  </a:cubicBezTo>
                  <a:cubicBezTo>
                    <a:pt x="0" y="7859"/>
                    <a:pt x="1631" y="10073"/>
                    <a:pt x="3870" y="10097"/>
                  </a:cubicBezTo>
                  <a:cubicBezTo>
                    <a:pt x="3926" y="10097"/>
                    <a:pt x="3982" y="10181"/>
                    <a:pt x="4038" y="10181"/>
                  </a:cubicBezTo>
                  <a:cubicBezTo>
                    <a:pt x="4041" y="10181"/>
                    <a:pt x="4045" y="10181"/>
                    <a:pt x="4048" y="10180"/>
                  </a:cubicBezTo>
                  <a:cubicBezTo>
                    <a:pt x="4321" y="10375"/>
                    <a:pt x="4641" y="10452"/>
                    <a:pt x="4952" y="10452"/>
                  </a:cubicBezTo>
                  <a:cubicBezTo>
                    <a:pt x="5592" y="10452"/>
                    <a:pt x="6202" y="10131"/>
                    <a:pt x="6322" y="9859"/>
                  </a:cubicBezTo>
                  <a:cubicBezTo>
                    <a:pt x="6549" y="9371"/>
                    <a:pt x="6691" y="9073"/>
                    <a:pt x="6989" y="9073"/>
                  </a:cubicBezTo>
                  <a:cubicBezTo>
                    <a:pt x="7311" y="9073"/>
                    <a:pt x="7251" y="8680"/>
                    <a:pt x="7037" y="8490"/>
                  </a:cubicBezTo>
                  <a:lnTo>
                    <a:pt x="7037" y="8490"/>
                  </a:lnTo>
                  <a:cubicBezTo>
                    <a:pt x="7095" y="8510"/>
                    <a:pt x="7172" y="8521"/>
                    <a:pt x="7246" y="8521"/>
                  </a:cubicBezTo>
                  <a:cubicBezTo>
                    <a:pt x="7384" y="8521"/>
                    <a:pt x="7512" y="8484"/>
                    <a:pt x="7489" y="8406"/>
                  </a:cubicBezTo>
                  <a:cubicBezTo>
                    <a:pt x="7442" y="8287"/>
                    <a:pt x="7572" y="8037"/>
                    <a:pt x="7703" y="7394"/>
                  </a:cubicBezTo>
                  <a:cubicBezTo>
                    <a:pt x="7844" y="7460"/>
                    <a:pt x="7966" y="7488"/>
                    <a:pt x="8071" y="7488"/>
                  </a:cubicBezTo>
                  <a:cubicBezTo>
                    <a:pt x="8548" y="7488"/>
                    <a:pt x="8651" y="6903"/>
                    <a:pt x="8465" y="6728"/>
                  </a:cubicBezTo>
                  <a:cubicBezTo>
                    <a:pt x="8632" y="6311"/>
                    <a:pt x="7977" y="5501"/>
                    <a:pt x="8680" y="4263"/>
                  </a:cubicBezTo>
                  <a:cubicBezTo>
                    <a:pt x="9382" y="3013"/>
                    <a:pt x="7846" y="1917"/>
                    <a:pt x="7846" y="1917"/>
                  </a:cubicBezTo>
                  <a:cubicBezTo>
                    <a:pt x="7846" y="1917"/>
                    <a:pt x="7811" y="1965"/>
                    <a:pt x="7739" y="2037"/>
                  </a:cubicBezTo>
                  <a:cubicBezTo>
                    <a:pt x="7096" y="810"/>
                    <a:pt x="6013" y="12"/>
                    <a:pt x="4703" y="1"/>
                  </a:cubicBezTo>
                  <a:cubicBezTo>
                    <a:pt x="4686" y="0"/>
                    <a:pt x="4668" y="0"/>
                    <a:pt x="4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52"/>
            <p:cNvSpPr/>
            <p:nvPr/>
          </p:nvSpPr>
          <p:spPr>
            <a:xfrm>
              <a:off x="3636750" y="2165700"/>
              <a:ext cx="87750" cy="43375"/>
            </a:xfrm>
            <a:custGeom>
              <a:rect b="b" l="l" r="r" t="t"/>
              <a:pathLst>
                <a:path extrusionOk="0" h="1735" w="3510">
                  <a:moveTo>
                    <a:pt x="1760" y="1"/>
                  </a:moveTo>
                  <a:cubicBezTo>
                    <a:pt x="915" y="1"/>
                    <a:pt x="12" y="150"/>
                    <a:pt x="12" y="150"/>
                  </a:cubicBezTo>
                  <a:lnTo>
                    <a:pt x="1" y="1543"/>
                  </a:lnTo>
                  <a:cubicBezTo>
                    <a:pt x="1" y="1543"/>
                    <a:pt x="601" y="1734"/>
                    <a:pt x="1296" y="1734"/>
                  </a:cubicBezTo>
                  <a:cubicBezTo>
                    <a:pt x="1956" y="1734"/>
                    <a:pt x="2702" y="1562"/>
                    <a:pt x="3096" y="888"/>
                  </a:cubicBezTo>
                  <a:cubicBezTo>
                    <a:pt x="3509" y="173"/>
                    <a:pt x="2668" y="1"/>
                    <a:pt x="17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52"/>
            <p:cNvSpPr/>
            <p:nvPr/>
          </p:nvSpPr>
          <p:spPr>
            <a:xfrm>
              <a:off x="3818325" y="2100900"/>
              <a:ext cx="35925" cy="9275"/>
            </a:xfrm>
            <a:custGeom>
              <a:rect b="b" l="l" r="r" t="t"/>
              <a:pathLst>
                <a:path extrusionOk="0" h="371" w="1437">
                  <a:moveTo>
                    <a:pt x="882" y="1"/>
                  </a:moveTo>
                  <a:cubicBezTo>
                    <a:pt x="470" y="1"/>
                    <a:pt x="0" y="135"/>
                    <a:pt x="0" y="135"/>
                  </a:cubicBezTo>
                  <a:cubicBezTo>
                    <a:pt x="298" y="171"/>
                    <a:pt x="917" y="313"/>
                    <a:pt x="1108" y="361"/>
                  </a:cubicBezTo>
                  <a:cubicBezTo>
                    <a:pt x="1135" y="367"/>
                    <a:pt x="1161" y="370"/>
                    <a:pt x="1186" y="370"/>
                  </a:cubicBezTo>
                  <a:cubicBezTo>
                    <a:pt x="1342" y="370"/>
                    <a:pt x="1436" y="250"/>
                    <a:pt x="1405" y="147"/>
                  </a:cubicBezTo>
                  <a:cubicBezTo>
                    <a:pt x="1295" y="37"/>
                    <a:pt x="1097" y="1"/>
                    <a:pt x="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52"/>
            <p:cNvSpPr/>
            <p:nvPr/>
          </p:nvSpPr>
          <p:spPr>
            <a:xfrm>
              <a:off x="3812975" y="2079850"/>
              <a:ext cx="78300" cy="30675"/>
            </a:xfrm>
            <a:custGeom>
              <a:rect b="b" l="l" r="r" t="t"/>
              <a:pathLst>
                <a:path extrusionOk="0" h="1227" w="3132">
                  <a:moveTo>
                    <a:pt x="2441" y="0"/>
                  </a:moveTo>
                  <a:lnTo>
                    <a:pt x="0" y="60"/>
                  </a:lnTo>
                  <a:cubicBezTo>
                    <a:pt x="131" y="84"/>
                    <a:pt x="1965" y="298"/>
                    <a:pt x="2548" y="1227"/>
                  </a:cubicBezTo>
                  <a:cubicBezTo>
                    <a:pt x="3131" y="774"/>
                    <a:pt x="2441" y="0"/>
                    <a:pt x="2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52"/>
            <p:cNvSpPr/>
            <p:nvPr/>
          </p:nvSpPr>
          <p:spPr>
            <a:xfrm>
              <a:off x="3598950" y="1952450"/>
              <a:ext cx="324175" cy="244700"/>
            </a:xfrm>
            <a:custGeom>
              <a:rect b="b" l="l" r="r" t="t"/>
              <a:pathLst>
                <a:path extrusionOk="0" h="9788" w="12967">
                  <a:moveTo>
                    <a:pt x="6734" y="1"/>
                  </a:moveTo>
                  <a:cubicBezTo>
                    <a:pt x="4429" y="1"/>
                    <a:pt x="2199" y="1302"/>
                    <a:pt x="1227" y="3465"/>
                  </a:cubicBezTo>
                  <a:cubicBezTo>
                    <a:pt x="0" y="6180"/>
                    <a:pt x="560" y="7418"/>
                    <a:pt x="1120" y="8442"/>
                  </a:cubicBezTo>
                  <a:cubicBezTo>
                    <a:pt x="1548" y="9211"/>
                    <a:pt x="2241" y="9788"/>
                    <a:pt x="4208" y="9788"/>
                  </a:cubicBezTo>
                  <a:cubicBezTo>
                    <a:pt x="4372" y="9788"/>
                    <a:pt x="4545" y="9784"/>
                    <a:pt x="4727" y="9776"/>
                  </a:cubicBezTo>
                  <a:cubicBezTo>
                    <a:pt x="6287" y="9704"/>
                    <a:pt x="6466" y="7490"/>
                    <a:pt x="6751" y="6656"/>
                  </a:cubicBezTo>
                  <a:cubicBezTo>
                    <a:pt x="7040" y="5867"/>
                    <a:pt x="7174" y="5109"/>
                    <a:pt x="7568" y="5109"/>
                  </a:cubicBezTo>
                  <a:cubicBezTo>
                    <a:pt x="7596" y="5109"/>
                    <a:pt x="7625" y="5112"/>
                    <a:pt x="7656" y="5120"/>
                  </a:cubicBezTo>
                  <a:cubicBezTo>
                    <a:pt x="7656" y="5120"/>
                    <a:pt x="11121" y="5597"/>
                    <a:pt x="12145" y="6013"/>
                  </a:cubicBezTo>
                  <a:cubicBezTo>
                    <a:pt x="12966" y="3370"/>
                    <a:pt x="11300" y="1108"/>
                    <a:pt x="8454" y="251"/>
                  </a:cubicBezTo>
                  <a:cubicBezTo>
                    <a:pt x="7888" y="82"/>
                    <a:pt x="7309" y="1"/>
                    <a:pt x="67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52"/>
            <p:cNvSpPr/>
            <p:nvPr/>
          </p:nvSpPr>
          <p:spPr>
            <a:xfrm>
              <a:off x="3681400" y="1952475"/>
              <a:ext cx="241125" cy="150025"/>
            </a:xfrm>
            <a:custGeom>
              <a:rect b="b" l="l" r="r" t="t"/>
              <a:pathLst>
                <a:path extrusionOk="0" h="6001" w="9645">
                  <a:moveTo>
                    <a:pt x="3402" y="0"/>
                  </a:moveTo>
                  <a:cubicBezTo>
                    <a:pt x="2185" y="0"/>
                    <a:pt x="994" y="361"/>
                    <a:pt x="1" y="1024"/>
                  </a:cubicBezTo>
                  <a:cubicBezTo>
                    <a:pt x="620" y="825"/>
                    <a:pt x="1271" y="720"/>
                    <a:pt x="1931" y="720"/>
                  </a:cubicBezTo>
                  <a:cubicBezTo>
                    <a:pt x="2500" y="720"/>
                    <a:pt x="3076" y="799"/>
                    <a:pt x="3644" y="964"/>
                  </a:cubicBezTo>
                  <a:cubicBezTo>
                    <a:pt x="6097" y="1690"/>
                    <a:pt x="7680" y="3476"/>
                    <a:pt x="7537" y="5655"/>
                  </a:cubicBezTo>
                  <a:cubicBezTo>
                    <a:pt x="8073" y="5774"/>
                    <a:pt x="8549" y="5893"/>
                    <a:pt x="8835" y="6000"/>
                  </a:cubicBezTo>
                  <a:cubicBezTo>
                    <a:pt x="9645" y="3345"/>
                    <a:pt x="7978" y="1107"/>
                    <a:pt x="5132" y="250"/>
                  </a:cubicBezTo>
                  <a:cubicBezTo>
                    <a:pt x="4562" y="81"/>
                    <a:pt x="3979" y="0"/>
                    <a:pt x="34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52"/>
            <p:cNvSpPr/>
            <p:nvPr/>
          </p:nvSpPr>
          <p:spPr>
            <a:xfrm>
              <a:off x="3631100" y="2070625"/>
              <a:ext cx="274450" cy="126525"/>
            </a:xfrm>
            <a:custGeom>
              <a:rect b="b" l="l" r="r" t="t"/>
              <a:pathLst>
                <a:path extrusionOk="0" h="5061" w="10978">
                  <a:moveTo>
                    <a:pt x="5973" y="1"/>
                  </a:moveTo>
                  <a:cubicBezTo>
                    <a:pt x="5578" y="1"/>
                    <a:pt x="5446" y="758"/>
                    <a:pt x="5168" y="1536"/>
                  </a:cubicBezTo>
                  <a:cubicBezTo>
                    <a:pt x="4882" y="2358"/>
                    <a:pt x="4691" y="4596"/>
                    <a:pt x="3144" y="4668"/>
                  </a:cubicBezTo>
                  <a:cubicBezTo>
                    <a:pt x="2972" y="4675"/>
                    <a:pt x="2810" y="4678"/>
                    <a:pt x="2655" y="4678"/>
                  </a:cubicBezTo>
                  <a:cubicBezTo>
                    <a:pt x="1246" y="4678"/>
                    <a:pt x="483" y="4393"/>
                    <a:pt x="0" y="3953"/>
                  </a:cubicBezTo>
                  <a:lnTo>
                    <a:pt x="0" y="3953"/>
                  </a:lnTo>
                  <a:cubicBezTo>
                    <a:pt x="447" y="4607"/>
                    <a:pt x="1182" y="5061"/>
                    <a:pt x="2935" y="5061"/>
                  </a:cubicBezTo>
                  <a:cubicBezTo>
                    <a:pt x="3098" y="5061"/>
                    <a:pt x="3271" y="5057"/>
                    <a:pt x="3453" y="5049"/>
                  </a:cubicBezTo>
                  <a:cubicBezTo>
                    <a:pt x="5013" y="4977"/>
                    <a:pt x="5191" y="2763"/>
                    <a:pt x="5477" y="1929"/>
                  </a:cubicBezTo>
                  <a:cubicBezTo>
                    <a:pt x="5744" y="1140"/>
                    <a:pt x="5886" y="382"/>
                    <a:pt x="6282" y="382"/>
                  </a:cubicBezTo>
                  <a:cubicBezTo>
                    <a:pt x="6310" y="382"/>
                    <a:pt x="6339" y="385"/>
                    <a:pt x="6370" y="393"/>
                  </a:cubicBezTo>
                  <a:cubicBezTo>
                    <a:pt x="6370" y="393"/>
                    <a:pt x="9835" y="870"/>
                    <a:pt x="10859" y="1286"/>
                  </a:cubicBezTo>
                  <a:cubicBezTo>
                    <a:pt x="10906" y="1120"/>
                    <a:pt x="10954" y="965"/>
                    <a:pt x="10978" y="798"/>
                  </a:cubicBezTo>
                  <a:cubicBezTo>
                    <a:pt x="9930" y="393"/>
                    <a:pt x="6061" y="12"/>
                    <a:pt x="6061" y="12"/>
                  </a:cubicBezTo>
                  <a:cubicBezTo>
                    <a:pt x="6030" y="4"/>
                    <a:pt x="6001" y="1"/>
                    <a:pt x="59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52"/>
            <p:cNvSpPr/>
            <p:nvPr/>
          </p:nvSpPr>
          <p:spPr>
            <a:xfrm>
              <a:off x="3716550" y="2051500"/>
              <a:ext cx="192875" cy="213550"/>
            </a:xfrm>
            <a:custGeom>
              <a:rect b="b" l="l" r="r" t="t"/>
              <a:pathLst>
                <a:path extrusionOk="0" h="8542" w="7715">
                  <a:moveTo>
                    <a:pt x="2025" y="1"/>
                  </a:moveTo>
                  <a:cubicBezTo>
                    <a:pt x="1897" y="1"/>
                    <a:pt x="1792" y="16"/>
                    <a:pt x="1714" y="51"/>
                  </a:cubicBezTo>
                  <a:cubicBezTo>
                    <a:pt x="976" y="396"/>
                    <a:pt x="1190" y="2075"/>
                    <a:pt x="654" y="4385"/>
                  </a:cubicBezTo>
                  <a:cubicBezTo>
                    <a:pt x="0" y="7219"/>
                    <a:pt x="2325" y="8542"/>
                    <a:pt x="3578" y="8542"/>
                  </a:cubicBezTo>
                  <a:cubicBezTo>
                    <a:pt x="3762" y="8542"/>
                    <a:pt x="3923" y="8513"/>
                    <a:pt x="4048" y="8457"/>
                  </a:cubicBezTo>
                  <a:cubicBezTo>
                    <a:pt x="7488" y="5206"/>
                    <a:pt x="7715" y="1099"/>
                    <a:pt x="7715" y="1099"/>
                  </a:cubicBezTo>
                  <a:lnTo>
                    <a:pt x="7715" y="1099"/>
                  </a:lnTo>
                  <a:cubicBezTo>
                    <a:pt x="7680" y="1100"/>
                    <a:pt x="7646" y="1100"/>
                    <a:pt x="7611" y="1100"/>
                  </a:cubicBezTo>
                  <a:cubicBezTo>
                    <a:pt x="5739" y="1100"/>
                    <a:pt x="3093" y="1"/>
                    <a:pt x="2025" y="1"/>
                  </a:cubicBezTo>
                  <a:close/>
                </a:path>
              </a:pathLst>
            </a:custGeom>
            <a:solidFill>
              <a:srgbClr val="D5E9ED">
                <a:alpha val="474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52"/>
            <p:cNvSpPr/>
            <p:nvPr/>
          </p:nvSpPr>
          <p:spPr>
            <a:xfrm>
              <a:off x="2607750" y="2955850"/>
              <a:ext cx="729000" cy="110750"/>
            </a:xfrm>
            <a:custGeom>
              <a:rect b="b" l="l" r="r" t="t"/>
              <a:pathLst>
                <a:path extrusionOk="0" h="4430" w="29160">
                  <a:moveTo>
                    <a:pt x="703" y="1"/>
                  </a:moveTo>
                  <a:cubicBezTo>
                    <a:pt x="358" y="1"/>
                    <a:pt x="60" y="286"/>
                    <a:pt x="36" y="632"/>
                  </a:cubicBezTo>
                  <a:cubicBezTo>
                    <a:pt x="1" y="977"/>
                    <a:pt x="275" y="1251"/>
                    <a:pt x="620" y="1251"/>
                  </a:cubicBezTo>
                  <a:lnTo>
                    <a:pt x="16050" y="1274"/>
                  </a:lnTo>
                  <a:cubicBezTo>
                    <a:pt x="16288" y="1274"/>
                    <a:pt x="16479" y="1394"/>
                    <a:pt x="16586" y="1584"/>
                  </a:cubicBezTo>
                  <a:lnTo>
                    <a:pt x="17598" y="3489"/>
                  </a:lnTo>
                  <a:cubicBezTo>
                    <a:pt x="17896" y="4049"/>
                    <a:pt x="18503" y="4406"/>
                    <a:pt x="19158" y="4406"/>
                  </a:cubicBezTo>
                  <a:lnTo>
                    <a:pt x="28457" y="4430"/>
                  </a:lnTo>
                  <a:cubicBezTo>
                    <a:pt x="28802" y="4430"/>
                    <a:pt x="29100" y="4144"/>
                    <a:pt x="29135" y="3799"/>
                  </a:cubicBezTo>
                  <a:cubicBezTo>
                    <a:pt x="29159" y="3453"/>
                    <a:pt x="28897" y="3168"/>
                    <a:pt x="28552" y="3168"/>
                  </a:cubicBezTo>
                  <a:lnTo>
                    <a:pt x="19253" y="3156"/>
                  </a:lnTo>
                  <a:cubicBezTo>
                    <a:pt x="19015" y="3156"/>
                    <a:pt x="18813" y="3037"/>
                    <a:pt x="18717" y="2846"/>
                  </a:cubicBezTo>
                  <a:lnTo>
                    <a:pt x="17705" y="941"/>
                  </a:lnTo>
                  <a:cubicBezTo>
                    <a:pt x="17408" y="370"/>
                    <a:pt x="16788" y="12"/>
                    <a:pt x="16134" y="12"/>
                  </a:cubicBezTo>
                  <a:lnTo>
                    <a:pt x="7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52"/>
            <p:cNvSpPr/>
            <p:nvPr/>
          </p:nvSpPr>
          <p:spPr>
            <a:xfrm>
              <a:off x="2561625" y="2465900"/>
              <a:ext cx="560200" cy="490575"/>
            </a:xfrm>
            <a:custGeom>
              <a:rect b="b" l="l" r="r" t="t"/>
              <a:pathLst>
                <a:path extrusionOk="0" h="19623" w="22408">
                  <a:moveTo>
                    <a:pt x="3012" y="1"/>
                  </a:moveTo>
                  <a:cubicBezTo>
                    <a:pt x="2084" y="1"/>
                    <a:pt x="1286" y="739"/>
                    <a:pt x="1227" y="1668"/>
                  </a:cubicBezTo>
                  <a:lnTo>
                    <a:pt x="84" y="17920"/>
                  </a:lnTo>
                  <a:cubicBezTo>
                    <a:pt x="0" y="18837"/>
                    <a:pt x="703" y="19587"/>
                    <a:pt x="1631" y="19587"/>
                  </a:cubicBezTo>
                  <a:lnTo>
                    <a:pt x="19395" y="19622"/>
                  </a:lnTo>
                  <a:cubicBezTo>
                    <a:pt x="20324" y="19622"/>
                    <a:pt x="21110" y="18872"/>
                    <a:pt x="21181" y="17944"/>
                  </a:cubicBezTo>
                  <a:lnTo>
                    <a:pt x="22324" y="1692"/>
                  </a:lnTo>
                  <a:cubicBezTo>
                    <a:pt x="22408" y="775"/>
                    <a:pt x="21705" y="25"/>
                    <a:pt x="20777" y="25"/>
                  </a:cubicBezTo>
                  <a:lnTo>
                    <a:pt x="30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52"/>
            <p:cNvSpPr/>
            <p:nvPr/>
          </p:nvSpPr>
          <p:spPr>
            <a:xfrm>
              <a:off x="2586625" y="2465900"/>
              <a:ext cx="534325" cy="118800"/>
            </a:xfrm>
            <a:custGeom>
              <a:rect b="b" l="l" r="r" t="t"/>
              <a:pathLst>
                <a:path extrusionOk="0" h="4752" w="21373">
                  <a:moveTo>
                    <a:pt x="2001" y="1"/>
                  </a:moveTo>
                  <a:cubicBezTo>
                    <a:pt x="1072" y="1"/>
                    <a:pt x="274" y="751"/>
                    <a:pt x="215" y="1668"/>
                  </a:cubicBezTo>
                  <a:lnTo>
                    <a:pt x="0" y="4716"/>
                  </a:lnTo>
                  <a:lnTo>
                    <a:pt x="21110" y="4751"/>
                  </a:lnTo>
                  <a:lnTo>
                    <a:pt x="21313" y="1703"/>
                  </a:lnTo>
                  <a:cubicBezTo>
                    <a:pt x="21372" y="775"/>
                    <a:pt x="20693" y="37"/>
                    <a:pt x="19765" y="37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52"/>
            <p:cNvSpPr/>
            <p:nvPr/>
          </p:nvSpPr>
          <p:spPr>
            <a:xfrm>
              <a:off x="2578875" y="2464125"/>
              <a:ext cx="552175" cy="100025"/>
            </a:xfrm>
            <a:custGeom>
              <a:rect b="b" l="l" r="r" t="t"/>
              <a:pathLst>
                <a:path extrusionOk="0" h="4001" w="22087">
                  <a:moveTo>
                    <a:pt x="2013" y="0"/>
                  </a:moveTo>
                  <a:cubicBezTo>
                    <a:pt x="1060" y="0"/>
                    <a:pt x="227" y="774"/>
                    <a:pt x="167" y="1727"/>
                  </a:cubicBezTo>
                  <a:lnTo>
                    <a:pt x="1" y="3977"/>
                  </a:lnTo>
                  <a:lnTo>
                    <a:pt x="21849" y="4001"/>
                  </a:lnTo>
                  <a:lnTo>
                    <a:pt x="22015" y="1751"/>
                  </a:lnTo>
                  <a:cubicBezTo>
                    <a:pt x="22087" y="798"/>
                    <a:pt x="21361" y="24"/>
                    <a:pt x="20408" y="24"/>
                  </a:cubicBezTo>
                  <a:lnTo>
                    <a:pt x="20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5" name="Google Shape;765;p52"/>
          <p:cNvSpPr/>
          <p:nvPr/>
        </p:nvSpPr>
        <p:spPr>
          <a:xfrm>
            <a:off x="4606135" y="1452150"/>
            <a:ext cx="338231" cy="293976"/>
          </a:xfrm>
          <a:custGeom>
            <a:rect b="b" l="l" r="r" t="t"/>
            <a:pathLst>
              <a:path extrusionOk="0" h="12495" w="14376">
                <a:moveTo>
                  <a:pt x="7162" y="0"/>
                </a:moveTo>
                <a:cubicBezTo>
                  <a:pt x="3523" y="0"/>
                  <a:pt x="0" y="4267"/>
                  <a:pt x="998" y="8034"/>
                </a:cubicBezTo>
                <a:cubicBezTo>
                  <a:pt x="1672" y="10576"/>
                  <a:pt x="4194" y="12494"/>
                  <a:pt x="6817" y="12494"/>
                </a:cubicBezTo>
                <a:cubicBezTo>
                  <a:pt x="6883" y="12494"/>
                  <a:pt x="6950" y="12493"/>
                  <a:pt x="7017" y="12490"/>
                </a:cubicBezTo>
                <a:cubicBezTo>
                  <a:pt x="13009" y="12267"/>
                  <a:pt x="14375" y="4701"/>
                  <a:pt x="10223" y="1169"/>
                </a:cubicBezTo>
                <a:cubicBezTo>
                  <a:pt x="9263" y="352"/>
                  <a:pt x="8208" y="0"/>
                  <a:pt x="71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2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53" name="Google Shape;353;p42"/>
          <p:cNvSpPr txBox="1"/>
          <p:nvPr>
            <p:ph idx="2" type="title"/>
          </p:nvPr>
        </p:nvSpPr>
        <p:spPr>
          <a:xfrm>
            <a:off x="4521200" y="1356350"/>
            <a:ext cx="18957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Sagar Patil</a:t>
            </a:r>
            <a:endParaRPr/>
          </a:p>
        </p:txBody>
      </p:sp>
      <p:sp>
        <p:nvSpPr>
          <p:cNvPr id="354" name="Google Shape;354;p42"/>
          <p:cNvSpPr txBox="1"/>
          <p:nvPr>
            <p:ph idx="3" type="title"/>
          </p:nvPr>
        </p:nvSpPr>
        <p:spPr>
          <a:xfrm>
            <a:off x="4521200" y="2127300"/>
            <a:ext cx="18957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Sanjyot Kotgire</a:t>
            </a:r>
            <a:endParaRPr/>
          </a:p>
        </p:txBody>
      </p:sp>
      <p:sp>
        <p:nvSpPr>
          <p:cNvPr id="355" name="Google Shape;355;p42"/>
          <p:cNvSpPr txBox="1"/>
          <p:nvPr>
            <p:ph idx="5" type="title"/>
          </p:nvPr>
        </p:nvSpPr>
        <p:spPr>
          <a:xfrm>
            <a:off x="4521200" y="2895413"/>
            <a:ext cx="18957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Shruti Jha</a:t>
            </a:r>
            <a:endParaRPr/>
          </a:p>
        </p:txBody>
      </p:sp>
      <p:sp>
        <p:nvSpPr>
          <p:cNvPr id="356" name="Google Shape;356;p42"/>
          <p:cNvSpPr txBox="1"/>
          <p:nvPr>
            <p:ph idx="7" type="title"/>
          </p:nvPr>
        </p:nvSpPr>
        <p:spPr>
          <a:xfrm>
            <a:off x="4521200" y="3663550"/>
            <a:ext cx="18957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Sanika Ganguly</a:t>
            </a:r>
            <a:endParaRPr/>
          </a:p>
        </p:txBody>
      </p:sp>
      <p:sp>
        <p:nvSpPr>
          <p:cNvPr id="357" name="Google Shape;357;p42"/>
          <p:cNvSpPr/>
          <p:nvPr/>
        </p:nvSpPr>
        <p:spPr>
          <a:xfrm flipH="1" rot="1438582">
            <a:off x="805924" y="1691837"/>
            <a:ext cx="3864204" cy="2267788"/>
          </a:xfrm>
          <a:custGeom>
            <a:rect b="b" l="l" r="r" t="t"/>
            <a:pathLst>
              <a:path extrusionOk="0" h="174408" w="307291">
                <a:moveTo>
                  <a:pt x="97501" y="0"/>
                </a:moveTo>
                <a:cubicBezTo>
                  <a:pt x="37904" y="0"/>
                  <a:pt x="1" y="87352"/>
                  <a:pt x="27844" y="130649"/>
                </a:cubicBezTo>
                <a:cubicBezTo>
                  <a:pt x="49253" y="163941"/>
                  <a:pt x="79359" y="174407"/>
                  <a:pt x="102973" y="174407"/>
                </a:cubicBezTo>
                <a:cubicBezTo>
                  <a:pt x="114672" y="174407"/>
                  <a:pt x="124778" y="171838"/>
                  <a:pt x="131443" y="168203"/>
                </a:cubicBezTo>
                <a:cubicBezTo>
                  <a:pt x="142210" y="162330"/>
                  <a:pt x="155800" y="153528"/>
                  <a:pt x="181055" y="153528"/>
                </a:cubicBezTo>
                <a:cubicBezTo>
                  <a:pt x="189213" y="153528"/>
                  <a:pt x="198587" y="154446"/>
                  <a:pt x="209477" y="156678"/>
                </a:cubicBezTo>
                <a:cubicBezTo>
                  <a:pt x="219512" y="158735"/>
                  <a:pt x="229080" y="159803"/>
                  <a:pt x="238009" y="159803"/>
                </a:cubicBezTo>
                <a:cubicBezTo>
                  <a:pt x="279567" y="159803"/>
                  <a:pt x="307291" y="136684"/>
                  <a:pt x="303942" y="82631"/>
                </a:cubicBezTo>
                <a:cubicBezTo>
                  <a:pt x="302031" y="51780"/>
                  <a:pt x="281246" y="27190"/>
                  <a:pt x="243356" y="27190"/>
                </a:cubicBezTo>
                <a:cubicBezTo>
                  <a:pt x="238686" y="27190"/>
                  <a:pt x="233755" y="27563"/>
                  <a:pt x="228567" y="28345"/>
                </a:cubicBezTo>
                <a:cubicBezTo>
                  <a:pt x="218576" y="29851"/>
                  <a:pt x="210047" y="30556"/>
                  <a:pt x="202411" y="30556"/>
                </a:cubicBezTo>
                <a:cubicBezTo>
                  <a:pt x="174144" y="30556"/>
                  <a:pt x="158137" y="20885"/>
                  <a:pt x="125616" y="6331"/>
                </a:cubicBezTo>
                <a:cubicBezTo>
                  <a:pt x="115856" y="1963"/>
                  <a:pt x="106435" y="0"/>
                  <a:pt x="975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8" name="Google Shape;358;p42"/>
          <p:cNvGrpSpPr/>
          <p:nvPr/>
        </p:nvGrpSpPr>
        <p:grpSpPr>
          <a:xfrm>
            <a:off x="1251868" y="1613004"/>
            <a:ext cx="3022677" cy="2305405"/>
            <a:chOff x="956482" y="1551839"/>
            <a:chExt cx="3354803" cy="2558718"/>
          </a:xfrm>
        </p:grpSpPr>
        <p:sp>
          <p:nvSpPr>
            <p:cNvPr id="359" name="Google Shape;359;p42"/>
            <p:cNvSpPr/>
            <p:nvPr/>
          </p:nvSpPr>
          <p:spPr>
            <a:xfrm rot="-817844">
              <a:off x="3563101" y="3846028"/>
              <a:ext cx="240228" cy="235591"/>
            </a:xfrm>
            <a:custGeom>
              <a:rect b="b" l="l" r="r" t="t"/>
              <a:pathLst>
                <a:path extrusionOk="0" h="9150" w="10123">
                  <a:moveTo>
                    <a:pt x="8694" y="0"/>
                  </a:moveTo>
                  <a:lnTo>
                    <a:pt x="8694" y="0"/>
                  </a:lnTo>
                  <a:cubicBezTo>
                    <a:pt x="8755" y="152"/>
                    <a:pt x="8785" y="334"/>
                    <a:pt x="8694" y="456"/>
                  </a:cubicBezTo>
                  <a:cubicBezTo>
                    <a:pt x="8664" y="578"/>
                    <a:pt x="8481" y="578"/>
                    <a:pt x="8360" y="608"/>
                  </a:cubicBezTo>
                  <a:cubicBezTo>
                    <a:pt x="7995" y="699"/>
                    <a:pt x="7600" y="730"/>
                    <a:pt x="7235" y="730"/>
                  </a:cubicBezTo>
                  <a:cubicBezTo>
                    <a:pt x="7045" y="736"/>
                    <a:pt x="6856" y="740"/>
                    <a:pt x="6666" y="740"/>
                  </a:cubicBezTo>
                  <a:cubicBezTo>
                    <a:pt x="5977" y="740"/>
                    <a:pt x="5295" y="690"/>
                    <a:pt x="4651" y="547"/>
                  </a:cubicBezTo>
                  <a:cubicBezTo>
                    <a:pt x="4530" y="486"/>
                    <a:pt x="4347" y="486"/>
                    <a:pt x="4195" y="426"/>
                  </a:cubicBezTo>
                  <a:lnTo>
                    <a:pt x="4195" y="486"/>
                  </a:lnTo>
                  <a:cubicBezTo>
                    <a:pt x="4195" y="608"/>
                    <a:pt x="4195" y="730"/>
                    <a:pt x="4135" y="851"/>
                  </a:cubicBezTo>
                  <a:cubicBezTo>
                    <a:pt x="4104" y="942"/>
                    <a:pt x="4074" y="1034"/>
                    <a:pt x="4074" y="1094"/>
                  </a:cubicBezTo>
                  <a:cubicBezTo>
                    <a:pt x="4043" y="1459"/>
                    <a:pt x="3679" y="4073"/>
                    <a:pt x="3588" y="5015"/>
                  </a:cubicBezTo>
                  <a:cubicBezTo>
                    <a:pt x="3496" y="5563"/>
                    <a:pt x="3436" y="6110"/>
                    <a:pt x="3192" y="6657"/>
                  </a:cubicBezTo>
                  <a:cubicBezTo>
                    <a:pt x="3162" y="6718"/>
                    <a:pt x="3071" y="6809"/>
                    <a:pt x="3040" y="6930"/>
                  </a:cubicBezTo>
                  <a:cubicBezTo>
                    <a:pt x="2980" y="7022"/>
                    <a:pt x="2919" y="7113"/>
                    <a:pt x="2828" y="7173"/>
                  </a:cubicBezTo>
                  <a:cubicBezTo>
                    <a:pt x="2706" y="7234"/>
                    <a:pt x="2584" y="7265"/>
                    <a:pt x="2524" y="7295"/>
                  </a:cubicBezTo>
                  <a:cubicBezTo>
                    <a:pt x="1825" y="7629"/>
                    <a:pt x="1247" y="8055"/>
                    <a:pt x="548" y="8359"/>
                  </a:cubicBezTo>
                  <a:cubicBezTo>
                    <a:pt x="426" y="8389"/>
                    <a:pt x="305" y="8480"/>
                    <a:pt x="183" y="8511"/>
                  </a:cubicBezTo>
                  <a:cubicBezTo>
                    <a:pt x="153" y="8511"/>
                    <a:pt x="122" y="8541"/>
                    <a:pt x="92" y="8602"/>
                  </a:cubicBezTo>
                  <a:cubicBezTo>
                    <a:pt x="92" y="8632"/>
                    <a:pt x="31" y="8632"/>
                    <a:pt x="1" y="8632"/>
                  </a:cubicBezTo>
                  <a:cubicBezTo>
                    <a:pt x="31" y="8693"/>
                    <a:pt x="62" y="8784"/>
                    <a:pt x="122" y="8815"/>
                  </a:cubicBezTo>
                  <a:cubicBezTo>
                    <a:pt x="214" y="8906"/>
                    <a:pt x="335" y="8936"/>
                    <a:pt x="518" y="8967"/>
                  </a:cubicBezTo>
                  <a:cubicBezTo>
                    <a:pt x="730" y="8997"/>
                    <a:pt x="913" y="8997"/>
                    <a:pt x="1095" y="8997"/>
                  </a:cubicBezTo>
                  <a:lnTo>
                    <a:pt x="1703" y="8997"/>
                  </a:lnTo>
                  <a:cubicBezTo>
                    <a:pt x="2372" y="8997"/>
                    <a:pt x="2980" y="9058"/>
                    <a:pt x="3618" y="9058"/>
                  </a:cubicBezTo>
                  <a:lnTo>
                    <a:pt x="4439" y="9058"/>
                  </a:lnTo>
                  <a:cubicBezTo>
                    <a:pt x="4834" y="8997"/>
                    <a:pt x="5290" y="8997"/>
                    <a:pt x="5533" y="8815"/>
                  </a:cubicBezTo>
                  <a:cubicBezTo>
                    <a:pt x="5776" y="8693"/>
                    <a:pt x="5898" y="8389"/>
                    <a:pt x="5989" y="8146"/>
                  </a:cubicBezTo>
                  <a:cubicBezTo>
                    <a:pt x="6293" y="7447"/>
                    <a:pt x="6505" y="6657"/>
                    <a:pt x="6901" y="5958"/>
                  </a:cubicBezTo>
                  <a:cubicBezTo>
                    <a:pt x="7113" y="5745"/>
                    <a:pt x="7296" y="5471"/>
                    <a:pt x="7509" y="5289"/>
                  </a:cubicBezTo>
                  <a:cubicBezTo>
                    <a:pt x="7630" y="5167"/>
                    <a:pt x="7782" y="5046"/>
                    <a:pt x="7964" y="4955"/>
                  </a:cubicBezTo>
                  <a:cubicBezTo>
                    <a:pt x="8177" y="4833"/>
                    <a:pt x="8360" y="4711"/>
                    <a:pt x="8542" y="4711"/>
                  </a:cubicBezTo>
                  <a:cubicBezTo>
                    <a:pt x="8633" y="4711"/>
                    <a:pt x="8694" y="4742"/>
                    <a:pt x="8724" y="4803"/>
                  </a:cubicBezTo>
                  <a:cubicBezTo>
                    <a:pt x="8816" y="4863"/>
                    <a:pt x="8846" y="4955"/>
                    <a:pt x="8846" y="5015"/>
                  </a:cubicBezTo>
                  <a:cubicBezTo>
                    <a:pt x="8876" y="5137"/>
                    <a:pt x="8876" y="5198"/>
                    <a:pt x="8876" y="5289"/>
                  </a:cubicBezTo>
                  <a:cubicBezTo>
                    <a:pt x="8876" y="5502"/>
                    <a:pt x="8846" y="5714"/>
                    <a:pt x="8846" y="5775"/>
                  </a:cubicBezTo>
                  <a:cubicBezTo>
                    <a:pt x="8846" y="5775"/>
                    <a:pt x="8876" y="7781"/>
                    <a:pt x="8876" y="8784"/>
                  </a:cubicBezTo>
                  <a:lnTo>
                    <a:pt x="8876" y="8936"/>
                  </a:lnTo>
                  <a:lnTo>
                    <a:pt x="8876" y="9119"/>
                  </a:lnTo>
                  <a:lnTo>
                    <a:pt x="8876" y="9149"/>
                  </a:lnTo>
                  <a:lnTo>
                    <a:pt x="9272" y="9149"/>
                  </a:lnTo>
                  <a:lnTo>
                    <a:pt x="9272" y="9058"/>
                  </a:lnTo>
                  <a:lnTo>
                    <a:pt x="9272" y="8602"/>
                  </a:lnTo>
                  <a:cubicBezTo>
                    <a:pt x="9272" y="8602"/>
                    <a:pt x="9302" y="8146"/>
                    <a:pt x="9302" y="7903"/>
                  </a:cubicBezTo>
                  <a:cubicBezTo>
                    <a:pt x="9363" y="7082"/>
                    <a:pt x="9423" y="6201"/>
                    <a:pt x="9545" y="5350"/>
                  </a:cubicBezTo>
                  <a:cubicBezTo>
                    <a:pt x="9697" y="4286"/>
                    <a:pt x="10123" y="3344"/>
                    <a:pt x="10123" y="2371"/>
                  </a:cubicBezTo>
                  <a:cubicBezTo>
                    <a:pt x="10123" y="2158"/>
                    <a:pt x="10123" y="1945"/>
                    <a:pt x="10062" y="1763"/>
                  </a:cubicBezTo>
                  <a:cubicBezTo>
                    <a:pt x="10031" y="1459"/>
                    <a:pt x="9910" y="1186"/>
                    <a:pt x="9758" y="942"/>
                  </a:cubicBezTo>
                  <a:lnTo>
                    <a:pt x="9302" y="486"/>
                  </a:lnTo>
                  <a:cubicBezTo>
                    <a:pt x="9211" y="395"/>
                    <a:pt x="9059" y="274"/>
                    <a:pt x="8907" y="152"/>
                  </a:cubicBezTo>
                  <a:cubicBezTo>
                    <a:pt x="8816" y="122"/>
                    <a:pt x="8755" y="91"/>
                    <a:pt x="8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42"/>
            <p:cNvSpPr/>
            <p:nvPr/>
          </p:nvSpPr>
          <p:spPr>
            <a:xfrm rot="-875994">
              <a:off x="3562879" y="3844489"/>
              <a:ext cx="247973" cy="238668"/>
            </a:xfrm>
            <a:custGeom>
              <a:rect b="b" l="l" r="r" t="t"/>
              <a:pathLst>
                <a:path extrusionOk="0" h="9531" w="10396">
                  <a:moveTo>
                    <a:pt x="8785" y="1"/>
                  </a:moveTo>
                  <a:lnTo>
                    <a:pt x="8481" y="943"/>
                  </a:lnTo>
                  <a:cubicBezTo>
                    <a:pt x="8420" y="1247"/>
                    <a:pt x="8329" y="1551"/>
                    <a:pt x="8177" y="1855"/>
                  </a:cubicBezTo>
                  <a:cubicBezTo>
                    <a:pt x="7812" y="2676"/>
                    <a:pt x="7234" y="3435"/>
                    <a:pt x="6718" y="4195"/>
                  </a:cubicBezTo>
                  <a:cubicBezTo>
                    <a:pt x="6201" y="5046"/>
                    <a:pt x="5715" y="5867"/>
                    <a:pt x="5137" y="6718"/>
                  </a:cubicBezTo>
                  <a:cubicBezTo>
                    <a:pt x="4864" y="7144"/>
                    <a:pt x="4529" y="7478"/>
                    <a:pt x="4043" y="7508"/>
                  </a:cubicBezTo>
                  <a:cubicBezTo>
                    <a:pt x="3921" y="7539"/>
                    <a:pt x="3800" y="7554"/>
                    <a:pt x="3678" y="7554"/>
                  </a:cubicBezTo>
                  <a:cubicBezTo>
                    <a:pt x="3557" y="7554"/>
                    <a:pt x="3435" y="7539"/>
                    <a:pt x="3313" y="7508"/>
                  </a:cubicBezTo>
                  <a:cubicBezTo>
                    <a:pt x="3161" y="7478"/>
                    <a:pt x="3009" y="7417"/>
                    <a:pt x="2888" y="7417"/>
                  </a:cubicBezTo>
                  <a:cubicBezTo>
                    <a:pt x="2797" y="7417"/>
                    <a:pt x="2675" y="7478"/>
                    <a:pt x="2553" y="7508"/>
                  </a:cubicBezTo>
                  <a:cubicBezTo>
                    <a:pt x="2189" y="7752"/>
                    <a:pt x="1794" y="8025"/>
                    <a:pt x="1429" y="8208"/>
                  </a:cubicBezTo>
                  <a:cubicBezTo>
                    <a:pt x="1064" y="8390"/>
                    <a:pt x="699" y="8512"/>
                    <a:pt x="365" y="8664"/>
                  </a:cubicBezTo>
                  <a:cubicBezTo>
                    <a:pt x="243" y="8694"/>
                    <a:pt x="91" y="8785"/>
                    <a:pt x="61" y="8876"/>
                  </a:cubicBezTo>
                  <a:cubicBezTo>
                    <a:pt x="0" y="9089"/>
                    <a:pt x="213" y="9271"/>
                    <a:pt x="365" y="9332"/>
                  </a:cubicBezTo>
                  <a:cubicBezTo>
                    <a:pt x="626" y="9471"/>
                    <a:pt x="946" y="9501"/>
                    <a:pt x="1263" y="9501"/>
                  </a:cubicBezTo>
                  <a:cubicBezTo>
                    <a:pt x="1501" y="9501"/>
                    <a:pt x="1737" y="9484"/>
                    <a:pt x="1946" y="9484"/>
                  </a:cubicBezTo>
                  <a:cubicBezTo>
                    <a:pt x="2582" y="9484"/>
                    <a:pt x="3229" y="9530"/>
                    <a:pt x="3874" y="9530"/>
                  </a:cubicBezTo>
                  <a:cubicBezTo>
                    <a:pt x="4277" y="9530"/>
                    <a:pt x="4679" y="9512"/>
                    <a:pt x="5076" y="9454"/>
                  </a:cubicBezTo>
                  <a:cubicBezTo>
                    <a:pt x="5411" y="9423"/>
                    <a:pt x="5745" y="9332"/>
                    <a:pt x="5958" y="9089"/>
                  </a:cubicBezTo>
                  <a:cubicBezTo>
                    <a:pt x="6383" y="8572"/>
                    <a:pt x="6535" y="7812"/>
                    <a:pt x="6778" y="7205"/>
                  </a:cubicBezTo>
                  <a:cubicBezTo>
                    <a:pt x="6961" y="6718"/>
                    <a:pt x="7234" y="6201"/>
                    <a:pt x="7599" y="5806"/>
                  </a:cubicBezTo>
                  <a:cubicBezTo>
                    <a:pt x="7873" y="5533"/>
                    <a:pt x="8237" y="5320"/>
                    <a:pt x="8602" y="5198"/>
                  </a:cubicBezTo>
                  <a:cubicBezTo>
                    <a:pt x="8663" y="5183"/>
                    <a:pt x="8709" y="5168"/>
                    <a:pt x="8750" y="5168"/>
                  </a:cubicBezTo>
                  <a:cubicBezTo>
                    <a:pt x="8792" y="5168"/>
                    <a:pt x="8830" y="5183"/>
                    <a:pt x="8876" y="5229"/>
                  </a:cubicBezTo>
                  <a:cubicBezTo>
                    <a:pt x="8967" y="5472"/>
                    <a:pt x="8876" y="5837"/>
                    <a:pt x="8876" y="6080"/>
                  </a:cubicBezTo>
                  <a:cubicBezTo>
                    <a:pt x="8876" y="6566"/>
                    <a:pt x="8906" y="8967"/>
                    <a:pt x="8906" y="9150"/>
                  </a:cubicBezTo>
                  <a:cubicBezTo>
                    <a:pt x="8906" y="9241"/>
                    <a:pt x="8876" y="9423"/>
                    <a:pt x="8906" y="9454"/>
                  </a:cubicBezTo>
                  <a:cubicBezTo>
                    <a:pt x="8919" y="9493"/>
                    <a:pt x="8921" y="9504"/>
                    <a:pt x="8929" y="9504"/>
                  </a:cubicBezTo>
                  <a:cubicBezTo>
                    <a:pt x="8938" y="9504"/>
                    <a:pt x="8958" y="9484"/>
                    <a:pt x="9028" y="9484"/>
                  </a:cubicBezTo>
                  <a:cubicBezTo>
                    <a:pt x="9068" y="9484"/>
                    <a:pt x="9217" y="9511"/>
                    <a:pt x="9338" y="9511"/>
                  </a:cubicBezTo>
                  <a:cubicBezTo>
                    <a:pt x="9399" y="9511"/>
                    <a:pt x="9453" y="9504"/>
                    <a:pt x="9484" y="9484"/>
                  </a:cubicBezTo>
                  <a:cubicBezTo>
                    <a:pt x="9544" y="9423"/>
                    <a:pt x="9514" y="8967"/>
                    <a:pt x="9514" y="8815"/>
                  </a:cubicBezTo>
                  <a:cubicBezTo>
                    <a:pt x="9514" y="8329"/>
                    <a:pt x="9544" y="7873"/>
                    <a:pt x="9575" y="7357"/>
                  </a:cubicBezTo>
                  <a:cubicBezTo>
                    <a:pt x="9666" y="6445"/>
                    <a:pt x="9696" y="5502"/>
                    <a:pt x="9970" y="4621"/>
                  </a:cubicBezTo>
                  <a:cubicBezTo>
                    <a:pt x="10152" y="3922"/>
                    <a:pt x="10396" y="3253"/>
                    <a:pt x="10335" y="2493"/>
                  </a:cubicBezTo>
                  <a:cubicBezTo>
                    <a:pt x="10304" y="2098"/>
                    <a:pt x="10274" y="1673"/>
                    <a:pt x="10092" y="1277"/>
                  </a:cubicBezTo>
                  <a:cubicBezTo>
                    <a:pt x="9788" y="761"/>
                    <a:pt x="9210" y="366"/>
                    <a:pt x="87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42"/>
            <p:cNvSpPr/>
            <p:nvPr/>
          </p:nvSpPr>
          <p:spPr>
            <a:xfrm>
              <a:off x="1163719" y="2819978"/>
              <a:ext cx="386467" cy="1285828"/>
            </a:xfrm>
            <a:custGeom>
              <a:rect b="b" l="l" r="r" t="t"/>
              <a:pathLst>
                <a:path extrusionOk="0" h="48849" w="14682">
                  <a:moveTo>
                    <a:pt x="2402" y="0"/>
                  </a:moveTo>
                  <a:cubicBezTo>
                    <a:pt x="2158" y="304"/>
                    <a:pt x="1915" y="608"/>
                    <a:pt x="1702" y="912"/>
                  </a:cubicBezTo>
                  <a:cubicBezTo>
                    <a:pt x="1186" y="1611"/>
                    <a:pt x="730" y="2280"/>
                    <a:pt x="426" y="3040"/>
                  </a:cubicBezTo>
                  <a:cubicBezTo>
                    <a:pt x="122" y="3800"/>
                    <a:pt x="0" y="4620"/>
                    <a:pt x="61" y="5411"/>
                  </a:cubicBezTo>
                  <a:cubicBezTo>
                    <a:pt x="91" y="6292"/>
                    <a:pt x="304" y="7143"/>
                    <a:pt x="578" y="7994"/>
                  </a:cubicBezTo>
                  <a:cubicBezTo>
                    <a:pt x="699" y="8420"/>
                    <a:pt x="851" y="8876"/>
                    <a:pt x="1003" y="9271"/>
                  </a:cubicBezTo>
                  <a:cubicBezTo>
                    <a:pt x="1125" y="9605"/>
                    <a:pt x="1186" y="9970"/>
                    <a:pt x="1368" y="10274"/>
                  </a:cubicBezTo>
                  <a:cubicBezTo>
                    <a:pt x="1459" y="10426"/>
                    <a:pt x="1611" y="10487"/>
                    <a:pt x="1702" y="10639"/>
                  </a:cubicBezTo>
                  <a:cubicBezTo>
                    <a:pt x="1733" y="10760"/>
                    <a:pt x="1733" y="10882"/>
                    <a:pt x="1733" y="10943"/>
                  </a:cubicBezTo>
                  <a:cubicBezTo>
                    <a:pt x="1733" y="11520"/>
                    <a:pt x="2037" y="12006"/>
                    <a:pt x="2098" y="12554"/>
                  </a:cubicBezTo>
                  <a:cubicBezTo>
                    <a:pt x="2128" y="12736"/>
                    <a:pt x="2067" y="12918"/>
                    <a:pt x="2037" y="13131"/>
                  </a:cubicBezTo>
                  <a:cubicBezTo>
                    <a:pt x="2006" y="13313"/>
                    <a:pt x="2067" y="13526"/>
                    <a:pt x="2098" y="13739"/>
                  </a:cubicBezTo>
                  <a:cubicBezTo>
                    <a:pt x="2128" y="14073"/>
                    <a:pt x="2128" y="14438"/>
                    <a:pt x="2128" y="14833"/>
                  </a:cubicBezTo>
                  <a:lnTo>
                    <a:pt x="2128" y="16262"/>
                  </a:lnTo>
                  <a:cubicBezTo>
                    <a:pt x="2128" y="17143"/>
                    <a:pt x="2128" y="18055"/>
                    <a:pt x="2189" y="18937"/>
                  </a:cubicBezTo>
                  <a:cubicBezTo>
                    <a:pt x="2219" y="19453"/>
                    <a:pt x="2219" y="20031"/>
                    <a:pt x="2250" y="20578"/>
                  </a:cubicBezTo>
                  <a:cubicBezTo>
                    <a:pt x="2250" y="20912"/>
                    <a:pt x="2250" y="21277"/>
                    <a:pt x="2189" y="21642"/>
                  </a:cubicBezTo>
                  <a:cubicBezTo>
                    <a:pt x="2128" y="21946"/>
                    <a:pt x="2067" y="22189"/>
                    <a:pt x="2067" y="22462"/>
                  </a:cubicBezTo>
                  <a:cubicBezTo>
                    <a:pt x="2067" y="22706"/>
                    <a:pt x="2067" y="22918"/>
                    <a:pt x="1976" y="23162"/>
                  </a:cubicBezTo>
                  <a:cubicBezTo>
                    <a:pt x="1915" y="23405"/>
                    <a:pt x="1824" y="23709"/>
                    <a:pt x="1824" y="24013"/>
                  </a:cubicBezTo>
                  <a:cubicBezTo>
                    <a:pt x="1824" y="24256"/>
                    <a:pt x="1915" y="24438"/>
                    <a:pt x="1946" y="24621"/>
                  </a:cubicBezTo>
                  <a:cubicBezTo>
                    <a:pt x="1976" y="24894"/>
                    <a:pt x="1946" y="25137"/>
                    <a:pt x="1915" y="25380"/>
                  </a:cubicBezTo>
                  <a:cubicBezTo>
                    <a:pt x="1915" y="25806"/>
                    <a:pt x="1915" y="26232"/>
                    <a:pt x="1885" y="26657"/>
                  </a:cubicBezTo>
                  <a:cubicBezTo>
                    <a:pt x="1794" y="27508"/>
                    <a:pt x="1642" y="28390"/>
                    <a:pt x="1581" y="29271"/>
                  </a:cubicBezTo>
                  <a:cubicBezTo>
                    <a:pt x="1490" y="30183"/>
                    <a:pt x="1429" y="31064"/>
                    <a:pt x="1429" y="31976"/>
                  </a:cubicBezTo>
                  <a:cubicBezTo>
                    <a:pt x="1429" y="32827"/>
                    <a:pt x="1490" y="33739"/>
                    <a:pt x="1642" y="34621"/>
                  </a:cubicBezTo>
                  <a:cubicBezTo>
                    <a:pt x="1763" y="35502"/>
                    <a:pt x="1946" y="36384"/>
                    <a:pt x="2067" y="37296"/>
                  </a:cubicBezTo>
                  <a:cubicBezTo>
                    <a:pt x="2189" y="38268"/>
                    <a:pt x="2219" y="39271"/>
                    <a:pt x="2280" y="40244"/>
                  </a:cubicBezTo>
                  <a:cubicBezTo>
                    <a:pt x="2341" y="41095"/>
                    <a:pt x="2493" y="41916"/>
                    <a:pt x="2554" y="42767"/>
                  </a:cubicBezTo>
                  <a:cubicBezTo>
                    <a:pt x="2584" y="43223"/>
                    <a:pt x="2584" y="43679"/>
                    <a:pt x="2645" y="44135"/>
                  </a:cubicBezTo>
                  <a:cubicBezTo>
                    <a:pt x="2645" y="44347"/>
                    <a:pt x="2645" y="44590"/>
                    <a:pt x="2736" y="44803"/>
                  </a:cubicBezTo>
                  <a:cubicBezTo>
                    <a:pt x="2554" y="44834"/>
                    <a:pt x="2523" y="45046"/>
                    <a:pt x="2432" y="45198"/>
                  </a:cubicBezTo>
                  <a:cubicBezTo>
                    <a:pt x="2219" y="45867"/>
                    <a:pt x="2189" y="46627"/>
                    <a:pt x="2098" y="47326"/>
                  </a:cubicBezTo>
                  <a:cubicBezTo>
                    <a:pt x="2067" y="47630"/>
                    <a:pt x="2067" y="47964"/>
                    <a:pt x="2098" y="48268"/>
                  </a:cubicBezTo>
                  <a:cubicBezTo>
                    <a:pt x="2098" y="48329"/>
                    <a:pt x="2128" y="48451"/>
                    <a:pt x="2189" y="48481"/>
                  </a:cubicBezTo>
                  <a:cubicBezTo>
                    <a:pt x="2341" y="48724"/>
                    <a:pt x="2705" y="48755"/>
                    <a:pt x="2949" y="48755"/>
                  </a:cubicBezTo>
                  <a:cubicBezTo>
                    <a:pt x="3557" y="48846"/>
                    <a:pt x="4104" y="48846"/>
                    <a:pt x="4712" y="48846"/>
                  </a:cubicBezTo>
                  <a:lnTo>
                    <a:pt x="7842" y="48846"/>
                  </a:lnTo>
                  <a:cubicBezTo>
                    <a:pt x="8251" y="48846"/>
                    <a:pt x="8664" y="48848"/>
                    <a:pt x="9080" y="48848"/>
                  </a:cubicBezTo>
                  <a:cubicBezTo>
                    <a:pt x="10122" y="48848"/>
                    <a:pt x="11186" y="48833"/>
                    <a:pt x="12250" y="48724"/>
                  </a:cubicBezTo>
                  <a:cubicBezTo>
                    <a:pt x="12888" y="48633"/>
                    <a:pt x="13587" y="48542"/>
                    <a:pt x="14195" y="48238"/>
                  </a:cubicBezTo>
                  <a:cubicBezTo>
                    <a:pt x="14408" y="48116"/>
                    <a:pt x="14590" y="47995"/>
                    <a:pt x="14590" y="47721"/>
                  </a:cubicBezTo>
                  <a:cubicBezTo>
                    <a:pt x="14681" y="47265"/>
                    <a:pt x="14529" y="46657"/>
                    <a:pt x="13952" y="46445"/>
                  </a:cubicBezTo>
                  <a:cubicBezTo>
                    <a:pt x="13496" y="46262"/>
                    <a:pt x="12949" y="46323"/>
                    <a:pt x="12432" y="46293"/>
                  </a:cubicBezTo>
                  <a:cubicBezTo>
                    <a:pt x="11763" y="46262"/>
                    <a:pt x="11125" y="46019"/>
                    <a:pt x="10517" y="45715"/>
                  </a:cubicBezTo>
                  <a:cubicBezTo>
                    <a:pt x="9848" y="45411"/>
                    <a:pt x="9241" y="44986"/>
                    <a:pt x="8693" y="44590"/>
                  </a:cubicBezTo>
                  <a:cubicBezTo>
                    <a:pt x="8420" y="44347"/>
                    <a:pt x="8116" y="44165"/>
                    <a:pt x="7842" y="43891"/>
                  </a:cubicBezTo>
                  <a:cubicBezTo>
                    <a:pt x="7782" y="43831"/>
                    <a:pt x="7660" y="43709"/>
                    <a:pt x="7538" y="43679"/>
                  </a:cubicBezTo>
                  <a:cubicBezTo>
                    <a:pt x="7508" y="43679"/>
                    <a:pt x="7417" y="43679"/>
                    <a:pt x="7386" y="43618"/>
                  </a:cubicBezTo>
                  <a:cubicBezTo>
                    <a:pt x="7569" y="43496"/>
                    <a:pt x="7447" y="43283"/>
                    <a:pt x="7417" y="43101"/>
                  </a:cubicBezTo>
                  <a:cubicBezTo>
                    <a:pt x="7295" y="42706"/>
                    <a:pt x="7174" y="42341"/>
                    <a:pt x="7052" y="41946"/>
                  </a:cubicBezTo>
                  <a:cubicBezTo>
                    <a:pt x="6961" y="41703"/>
                    <a:pt x="6961" y="41399"/>
                    <a:pt x="6900" y="41125"/>
                  </a:cubicBezTo>
                  <a:cubicBezTo>
                    <a:pt x="6809" y="40700"/>
                    <a:pt x="6505" y="40305"/>
                    <a:pt x="6535" y="39879"/>
                  </a:cubicBezTo>
                  <a:cubicBezTo>
                    <a:pt x="6535" y="39758"/>
                    <a:pt x="6596" y="39636"/>
                    <a:pt x="6535" y="39545"/>
                  </a:cubicBezTo>
                  <a:cubicBezTo>
                    <a:pt x="6505" y="39454"/>
                    <a:pt x="6383" y="39362"/>
                    <a:pt x="6353" y="39241"/>
                  </a:cubicBezTo>
                  <a:cubicBezTo>
                    <a:pt x="6323" y="39058"/>
                    <a:pt x="6353" y="38846"/>
                    <a:pt x="6353" y="38633"/>
                  </a:cubicBezTo>
                  <a:cubicBezTo>
                    <a:pt x="6353" y="38177"/>
                    <a:pt x="6323" y="37782"/>
                    <a:pt x="6323" y="37326"/>
                  </a:cubicBezTo>
                  <a:cubicBezTo>
                    <a:pt x="6292" y="36505"/>
                    <a:pt x="6292" y="35745"/>
                    <a:pt x="6292" y="34955"/>
                  </a:cubicBezTo>
                  <a:cubicBezTo>
                    <a:pt x="6323" y="34195"/>
                    <a:pt x="6353" y="33466"/>
                    <a:pt x="6444" y="32706"/>
                  </a:cubicBezTo>
                  <a:cubicBezTo>
                    <a:pt x="6566" y="31855"/>
                    <a:pt x="6627" y="30973"/>
                    <a:pt x="6657" y="30061"/>
                  </a:cubicBezTo>
                  <a:cubicBezTo>
                    <a:pt x="6657" y="29727"/>
                    <a:pt x="6687" y="29362"/>
                    <a:pt x="6779" y="28998"/>
                  </a:cubicBezTo>
                  <a:cubicBezTo>
                    <a:pt x="6839" y="28663"/>
                    <a:pt x="6809" y="28298"/>
                    <a:pt x="6839" y="27964"/>
                  </a:cubicBezTo>
                  <a:cubicBezTo>
                    <a:pt x="6839" y="27721"/>
                    <a:pt x="6930" y="27478"/>
                    <a:pt x="7022" y="27204"/>
                  </a:cubicBezTo>
                  <a:cubicBezTo>
                    <a:pt x="7113" y="26870"/>
                    <a:pt x="7204" y="26536"/>
                    <a:pt x="7326" y="26201"/>
                  </a:cubicBezTo>
                  <a:cubicBezTo>
                    <a:pt x="7386" y="25928"/>
                    <a:pt x="7538" y="25684"/>
                    <a:pt x="7660" y="25441"/>
                  </a:cubicBezTo>
                  <a:cubicBezTo>
                    <a:pt x="7812" y="25107"/>
                    <a:pt x="7873" y="24773"/>
                    <a:pt x="7964" y="24469"/>
                  </a:cubicBezTo>
                  <a:cubicBezTo>
                    <a:pt x="8116" y="23678"/>
                    <a:pt x="8116" y="22918"/>
                    <a:pt x="8116" y="22128"/>
                  </a:cubicBezTo>
                  <a:cubicBezTo>
                    <a:pt x="8146" y="21399"/>
                    <a:pt x="8298" y="20639"/>
                    <a:pt x="8481" y="19909"/>
                  </a:cubicBezTo>
                  <a:cubicBezTo>
                    <a:pt x="8693" y="19028"/>
                    <a:pt x="8937" y="18177"/>
                    <a:pt x="9180" y="17326"/>
                  </a:cubicBezTo>
                  <a:cubicBezTo>
                    <a:pt x="9362" y="16627"/>
                    <a:pt x="9545" y="15897"/>
                    <a:pt x="9696" y="15168"/>
                  </a:cubicBezTo>
                  <a:cubicBezTo>
                    <a:pt x="9848" y="14408"/>
                    <a:pt x="10000" y="13678"/>
                    <a:pt x="10122" y="12918"/>
                  </a:cubicBezTo>
                  <a:cubicBezTo>
                    <a:pt x="10244" y="12067"/>
                    <a:pt x="10365" y="11186"/>
                    <a:pt x="10426" y="10335"/>
                  </a:cubicBezTo>
                  <a:cubicBezTo>
                    <a:pt x="10456" y="9970"/>
                    <a:pt x="10456" y="9544"/>
                    <a:pt x="10517" y="9149"/>
                  </a:cubicBezTo>
                  <a:cubicBezTo>
                    <a:pt x="10548" y="8815"/>
                    <a:pt x="10608" y="8481"/>
                    <a:pt x="10639" y="8177"/>
                  </a:cubicBezTo>
                  <a:cubicBezTo>
                    <a:pt x="10700" y="7873"/>
                    <a:pt x="10608" y="7569"/>
                    <a:pt x="10608" y="7234"/>
                  </a:cubicBezTo>
                  <a:cubicBezTo>
                    <a:pt x="10608" y="6839"/>
                    <a:pt x="10730" y="6474"/>
                    <a:pt x="10852" y="6110"/>
                  </a:cubicBezTo>
                  <a:lnTo>
                    <a:pt x="11064" y="5563"/>
                  </a:lnTo>
                  <a:cubicBezTo>
                    <a:pt x="11186" y="5350"/>
                    <a:pt x="11307" y="5198"/>
                    <a:pt x="11338" y="5015"/>
                  </a:cubicBezTo>
                  <a:lnTo>
                    <a:pt x="11581" y="3891"/>
                  </a:lnTo>
                  <a:cubicBezTo>
                    <a:pt x="11611" y="3496"/>
                    <a:pt x="11642" y="3161"/>
                    <a:pt x="11642" y="2797"/>
                  </a:cubicBezTo>
                  <a:lnTo>
                    <a:pt x="24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42"/>
            <p:cNvSpPr/>
            <p:nvPr/>
          </p:nvSpPr>
          <p:spPr>
            <a:xfrm>
              <a:off x="1243529" y="3948529"/>
              <a:ext cx="304522" cy="128212"/>
            </a:xfrm>
            <a:custGeom>
              <a:rect b="b" l="l" r="r" t="t"/>
              <a:pathLst>
                <a:path extrusionOk="0" h="5286" w="12555">
                  <a:moveTo>
                    <a:pt x="5213" y="0"/>
                  </a:moveTo>
                  <a:cubicBezTo>
                    <a:pt x="4594" y="0"/>
                    <a:pt x="4308" y="760"/>
                    <a:pt x="3922" y="1119"/>
                  </a:cubicBezTo>
                  <a:cubicBezTo>
                    <a:pt x="3679" y="1393"/>
                    <a:pt x="3283" y="1514"/>
                    <a:pt x="2919" y="1545"/>
                  </a:cubicBezTo>
                  <a:cubicBezTo>
                    <a:pt x="2768" y="1572"/>
                    <a:pt x="2624" y="1587"/>
                    <a:pt x="2478" y="1587"/>
                  </a:cubicBezTo>
                  <a:cubicBezTo>
                    <a:pt x="2299" y="1587"/>
                    <a:pt x="2116" y="1564"/>
                    <a:pt x="1916" y="1514"/>
                  </a:cubicBezTo>
                  <a:cubicBezTo>
                    <a:pt x="1581" y="1423"/>
                    <a:pt x="1277" y="1332"/>
                    <a:pt x="943" y="1241"/>
                  </a:cubicBezTo>
                  <a:lnTo>
                    <a:pt x="669" y="1241"/>
                  </a:lnTo>
                  <a:cubicBezTo>
                    <a:pt x="487" y="1301"/>
                    <a:pt x="457" y="1484"/>
                    <a:pt x="365" y="1636"/>
                  </a:cubicBezTo>
                  <a:cubicBezTo>
                    <a:pt x="153" y="2304"/>
                    <a:pt x="92" y="3064"/>
                    <a:pt x="31" y="3763"/>
                  </a:cubicBezTo>
                  <a:cubicBezTo>
                    <a:pt x="1" y="4067"/>
                    <a:pt x="1" y="4402"/>
                    <a:pt x="31" y="4706"/>
                  </a:cubicBezTo>
                  <a:cubicBezTo>
                    <a:pt x="31" y="4797"/>
                    <a:pt x="61" y="4888"/>
                    <a:pt x="92" y="4949"/>
                  </a:cubicBezTo>
                  <a:cubicBezTo>
                    <a:pt x="244" y="5162"/>
                    <a:pt x="639" y="5192"/>
                    <a:pt x="852" y="5192"/>
                  </a:cubicBezTo>
                  <a:cubicBezTo>
                    <a:pt x="1460" y="5283"/>
                    <a:pt x="2037" y="5283"/>
                    <a:pt x="2645" y="5283"/>
                  </a:cubicBezTo>
                  <a:lnTo>
                    <a:pt x="5745" y="5283"/>
                  </a:lnTo>
                  <a:cubicBezTo>
                    <a:pt x="6162" y="5283"/>
                    <a:pt x="6582" y="5286"/>
                    <a:pt x="7002" y="5286"/>
                  </a:cubicBezTo>
                  <a:cubicBezTo>
                    <a:pt x="8053" y="5286"/>
                    <a:pt x="9111" y="5270"/>
                    <a:pt x="10153" y="5162"/>
                  </a:cubicBezTo>
                  <a:cubicBezTo>
                    <a:pt x="10822" y="5101"/>
                    <a:pt x="11490" y="4979"/>
                    <a:pt x="12098" y="4675"/>
                  </a:cubicBezTo>
                  <a:cubicBezTo>
                    <a:pt x="12341" y="4554"/>
                    <a:pt x="12524" y="4432"/>
                    <a:pt x="12524" y="4189"/>
                  </a:cubicBezTo>
                  <a:cubicBezTo>
                    <a:pt x="12554" y="3611"/>
                    <a:pt x="12402" y="3034"/>
                    <a:pt x="11855" y="2791"/>
                  </a:cubicBezTo>
                  <a:cubicBezTo>
                    <a:pt x="11600" y="2689"/>
                    <a:pt x="11307" y="2672"/>
                    <a:pt x="11013" y="2672"/>
                  </a:cubicBezTo>
                  <a:cubicBezTo>
                    <a:pt x="10873" y="2672"/>
                    <a:pt x="10733" y="2676"/>
                    <a:pt x="10597" y="2676"/>
                  </a:cubicBezTo>
                  <a:cubicBezTo>
                    <a:pt x="10508" y="2676"/>
                    <a:pt x="10420" y="2675"/>
                    <a:pt x="10335" y="2669"/>
                  </a:cubicBezTo>
                  <a:cubicBezTo>
                    <a:pt x="9636" y="2608"/>
                    <a:pt x="8998" y="2396"/>
                    <a:pt x="8390" y="2092"/>
                  </a:cubicBezTo>
                  <a:cubicBezTo>
                    <a:pt x="7752" y="1788"/>
                    <a:pt x="7144" y="1362"/>
                    <a:pt x="6566" y="937"/>
                  </a:cubicBezTo>
                  <a:cubicBezTo>
                    <a:pt x="6293" y="724"/>
                    <a:pt x="5989" y="511"/>
                    <a:pt x="5715" y="268"/>
                  </a:cubicBezTo>
                  <a:cubicBezTo>
                    <a:pt x="5654" y="177"/>
                    <a:pt x="5533" y="86"/>
                    <a:pt x="5411" y="25"/>
                  </a:cubicBezTo>
                  <a:cubicBezTo>
                    <a:pt x="5341" y="8"/>
                    <a:pt x="5275" y="0"/>
                    <a:pt x="5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42"/>
            <p:cNvSpPr/>
            <p:nvPr/>
          </p:nvSpPr>
          <p:spPr>
            <a:xfrm>
              <a:off x="2861494" y="1551839"/>
              <a:ext cx="1449791" cy="1043319"/>
            </a:xfrm>
            <a:custGeom>
              <a:rect b="b" l="l" r="r" t="t"/>
              <a:pathLst>
                <a:path extrusionOk="0" h="39636" w="55078">
                  <a:moveTo>
                    <a:pt x="3162" y="0"/>
                  </a:moveTo>
                  <a:cubicBezTo>
                    <a:pt x="1399" y="0"/>
                    <a:pt x="1" y="1429"/>
                    <a:pt x="1" y="3161"/>
                  </a:cubicBezTo>
                  <a:lnTo>
                    <a:pt x="1" y="36475"/>
                  </a:lnTo>
                  <a:cubicBezTo>
                    <a:pt x="1" y="38238"/>
                    <a:pt x="1399" y="39636"/>
                    <a:pt x="3162" y="39636"/>
                  </a:cubicBezTo>
                  <a:lnTo>
                    <a:pt x="51917" y="39636"/>
                  </a:lnTo>
                  <a:cubicBezTo>
                    <a:pt x="53649" y="39636"/>
                    <a:pt x="55048" y="38238"/>
                    <a:pt x="55078" y="36475"/>
                  </a:cubicBezTo>
                  <a:lnTo>
                    <a:pt x="55078" y="3161"/>
                  </a:lnTo>
                  <a:cubicBezTo>
                    <a:pt x="55078" y="1398"/>
                    <a:pt x="53680" y="0"/>
                    <a:pt x="519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2"/>
            <p:cNvSpPr/>
            <p:nvPr/>
          </p:nvSpPr>
          <p:spPr>
            <a:xfrm>
              <a:off x="2894318" y="1575029"/>
              <a:ext cx="1383379" cy="996938"/>
            </a:xfrm>
            <a:custGeom>
              <a:rect b="b" l="l" r="r" t="t"/>
              <a:pathLst>
                <a:path extrusionOk="0" h="37874" w="52555">
                  <a:moveTo>
                    <a:pt x="3161" y="1"/>
                  </a:moveTo>
                  <a:cubicBezTo>
                    <a:pt x="1398" y="1"/>
                    <a:pt x="0" y="1399"/>
                    <a:pt x="0" y="3162"/>
                  </a:cubicBezTo>
                  <a:lnTo>
                    <a:pt x="0" y="34712"/>
                  </a:lnTo>
                  <a:cubicBezTo>
                    <a:pt x="0" y="36475"/>
                    <a:pt x="1398" y="37874"/>
                    <a:pt x="3161" y="37874"/>
                  </a:cubicBezTo>
                  <a:lnTo>
                    <a:pt x="49393" y="37874"/>
                  </a:lnTo>
                  <a:cubicBezTo>
                    <a:pt x="51156" y="37874"/>
                    <a:pt x="52554" y="36475"/>
                    <a:pt x="52554" y="34712"/>
                  </a:cubicBezTo>
                  <a:lnTo>
                    <a:pt x="52554" y="3162"/>
                  </a:lnTo>
                  <a:cubicBezTo>
                    <a:pt x="52554" y="1399"/>
                    <a:pt x="51156" y="1"/>
                    <a:pt x="4939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2"/>
            <p:cNvSpPr/>
            <p:nvPr/>
          </p:nvSpPr>
          <p:spPr>
            <a:xfrm>
              <a:off x="3497577" y="2311901"/>
              <a:ext cx="272859" cy="26"/>
            </a:xfrm>
            <a:custGeom>
              <a:rect b="b" l="l" r="r" t="t"/>
              <a:pathLst>
                <a:path extrusionOk="0" fill="none" h="1" w="10366">
                  <a:moveTo>
                    <a:pt x="1" y="1"/>
                  </a:moveTo>
                  <a:lnTo>
                    <a:pt x="10365" y="1"/>
                  </a:lnTo>
                </a:path>
              </a:pathLst>
            </a:custGeom>
            <a:noFill/>
            <a:ln cap="rnd" cmpd="sng" w="136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42"/>
            <p:cNvSpPr/>
            <p:nvPr/>
          </p:nvSpPr>
          <p:spPr>
            <a:xfrm>
              <a:off x="3497577" y="2351911"/>
              <a:ext cx="272859" cy="26"/>
            </a:xfrm>
            <a:custGeom>
              <a:rect b="b" l="l" r="r" t="t"/>
              <a:pathLst>
                <a:path extrusionOk="0" fill="none" h="1" w="10366">
                  <a:moveTo>
                    <a:pt x="1" y="1"/>
                  </a:moveTo>
                  <a:lnTo>
                    <a:pt x="10365" y="1"/>
                  </a:lnTo>
                </a:path>
              </a:pathLst>
            </a:custGeom>
            <a:noFill/>
            <a:ln cap="rnd" cmpd="sng" w="136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42"/>
            <p:cNvSpPr/>
            <p:nvPr/>
          </p:nvSpPr>
          <p:spPr>
            <a:xfrm>
              <a:off x="3497577" y="2391921"/>
              <a:ext cx="272859" cy="26"/>
            </a:xfrm>
            <a:custGeom>
              <a:rect b="b" l="l" r="r" t="t"/>
              <a:pathLst>
                <a:path extrusionOk="0" fill="none" h="1" w="10366">
                  <a:moveTo>
                    <a:pt x="1" y="1"/>
                  </a:moveTo>
                  <a:lnTo>
                    <a:pt x="10365" y="1"/>
                  </a:lnTo>
                </a:path>
              </a:pathLst>
            </a:custGeom>
            <a:noFill/>
            <a:ln cap="rnd" cmpd="sng" w="136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42"/>
            <p:cNvSpPr/>
            <p:nvPr/>
          </p:nvSpPr>
          <p:spPr>
            <a:xfrm>
              <a:off x="3497577" y="2431116"/>
              <a:ext cx="272859" cy="26"/>
            </a:xfrm>
            <a:custGeom>
              <a:rect b="b" l="l" r="r" t="t"/>
              <a:pathLst>
                <a:path extrusionOk="0" fill="none" h="1" w="10366">
                  <a:moveTo>
                    <a:pt x="1" y="1"/>
                  </a:moveTo>
                  <a:lnTo>
                    <a:pt x="10365" y="1"/>
                  </a:lnTo>
                </a:path>
              </a:pathLst>
            </a:custGeom>
            <a:noFill/>
            <a:ln cap="rnd" cmpd="sng" w="136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42"/>
            <p:cNvSpPr/>
            <p:nvPr/>
          </p:nvSpPr>
          <p:spPr>
            <a:xfrm>
              <a:off x="3497577" y="2471126"/>
              <a:ext cx="105632" cy="26"/>
            </a:xfrm>
            <a:custGeom>
              <a:rect b="b" l="l" r="r" t="t"/>
              <a:pathLst>
                <a:path extrusionOk="0" fill="none" h="1" w="4013">
                  <a:moveTo>
                    <a:pt x="1" y="1"/>
                  </a:moveTo>
                  <a:lnTo>
                    <a:pt x="4013" y="1"/>
                  </a:lnTo>
                </a:path>
              </a:pathLst>
            </a:custGeom>
            <a:noFill/>
            <a:ln cap="rnd" cmpd="sng" w="136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42"/>
            <p:cNvSpPr/>
            <p:nvPr/>
          </p:nvSpPr>
          <p:spPr>
            <a:xfrm>
              <a:off x="3267939" y="1767841"/>
              <a:ext cx="391284" cy="26"/>
            </a:xfrm>
            <a:custGeom>
              <a:rect b="b" l="l" r="r" t="t"/>
              <a:pathLst>
                <a:path extrusionOk="0" fill="none" h="1" w="14865">
                  <a:moveTo>
                    <a:pt x="1" y="1"/>
                  </a:moveTo>
                  <a:lnTo>
                    <a:pt x="14864" y="1"/>
                  </a:lnTo>
                </a:path>
              </a:pathLst>
            </a:custGeom>
            <a:noFill/>
            <a:ln cap="rnd" cmpd="sng" w="190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42"/>
            <p:cNvSpPr/>
            <p:nvPr/>
          </p:nvSpPr>
          <p:spPr>
            <a:xfrm>
              <a:off x="3267939" y="1823855"/>
              <a:ext cx="391284" cy="26"/>
            </a:xfrm>
            <a:custGeom>
              <a:rect b="b" l="l" r="r" t="t"/>
              <a:pathLst>
                <a:path extrusionOk="0" fill="none" h="1" w="14865">
                  <a:moveTo>
                    <a:pt x="1" y="1"/>
                  </a:moveTo>
                  <a:lnTo>
                    <a:pt x="14864" y="1"/>
                  </a:lnTo>
                </a:path>
              </a:pathLst>
            </a:custGeom>
            <a:noFill/>
            <a:ln cap="rnd" cmpd="sng" w="190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42"/>
            <p:cNvSpPr/>
            <p:nvPr/>
          </p:nvSpPr>
          <p:spPr>
            <a:xfrm>
              <a:off x="3267939" y="1881475"/>
              <a:ext cx="391284" cy="26"/>
            </a:xfrm>
            <a:custGeom>
              <a:rect b="b" l="l" r="r" t="t"/>
              <a:pathLst>
                <a:path extrusionOk="0" fill="none" h="1" w="14865">
                  <a:moveTo>
                    <a:pt x="1" y="0"/>
                  </a:moveTo>
                  <a:lnTo>
                    <a:pt x="14864" y="0"/>
                  </a:lnTo>
                </a:path>
              </a:pathLst>
            </a:custGeom>
            <a:noFill/>
            <a:ln cap="rnd" cmpd="sng" w="190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42"/>
            <p:cNvSpPr/>
            <p:nvPr/>
          </p:nvSpPr>
          <p:spPr>
            <a:xfrm>
              <a:off x="3267939" y="1938279"/>
              <a:ext cx="391284" cy="26"/>
            </a:xfrm>
            <a:custGeom>
              <a:rect b="b" l="l" r="r" t="t"/>
              <a:pathLst>
                <a:path extrusionOk="0" fill="none" h="1" w="14865">
                  <a:moveTo>
                    <a:pt x="1" y="0"/>
                  </a:moveTo>
                  <a:lnTo>
                    <a:pt x="14864" y="0"/>
                  </a:lnTo>
                </a:path>
              </a:pathLst>
            </a:custGeom>
            <a:noFill/>
            <a:ln cap="rnd" cmpd="sng" w="190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2"/>
            <p:cNvSpPr/>
            <p:nvPr/>
          </p:nvSpPr>
          <p:spPr>
            <a:xfrm>
              <a:off x="3267939" y="1995083"/>
              <a:ext cx="151249" cy="26"/>
            </a:xfrm>
            <a:custGeom>
              <a:rect b="b" l="l" r="r" t="t"/>
              <a:pathLst>
                <a:path extrusionOk="0" fill="none" h="1" w="5746">
                  <a:moveTo>
                    <a:pt x="1" y="0"/>
                  </a:moveTo>
                  <a:lnTo>
                    <a:pt x="5746" y="0"/>
                  </a:lnTo>
                </a:path>
              </a:pathLst>
            </a:custGeom>
            <a:noFill/>
            <a:ln cap="rnd" cmpd="sng" w="190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42"/>
            <p:cNvSpPr/>
            <p:nvPr/>
          </p:nvSpPr>
          <p:spPr>
            <a:xfrm>
              <a:off x="1262112" y="2346041"/>
              <a:ext cx="459301" cy="344877"/>
            </a:xfrm>
            <a:custGeom>
              <a:rect b="b" l="l" r="r" t="t"/>
              <a:pathLst>
                <a:path extrusionOk="0" h="13102" w="17449">
                  <a:moveTo>
                    <a:pt x="2821" y="1"/>
                  </a:moveTo>
                  <a:cubicBezTo>
                    <a:pt x="2735" y="1"/>
                    <a:pt x="2646" y="4"/>
                    <a:pt x="2554" y="11"/>
                  </a:cubicBezTo>
                  <a:cubicBezTo>
                    <a:pt x="1977" y="72"/>
                    <a:pt x="1399" y="315"/>
                    <a:pt x="943" y="649"/>
                  </a:cubicBezTo>
                  <a:cubicBezTo>
                    <a:pt x="639" y="892"/>
                    <a:pt x="426" y="1227"/>
                    <a:pt x="275" y="1592"/>
                  </a:cubicBezTo>
                  <a:cubicBezTo>
                    <a:pt x="92" y="2169"/>
                    <a:pt x="1" y="2807"/>
                    <a:pt x="153" y="3385"/>
                  </a:cubicBezTo>
                  <a:cubicBezTo>
                    <a:pt x="244" y="3689"/>
                    <a:pt x="335" y="3962"/>
                    <a:pt x="457" y="4206"/>
                  </a:cubicBezTo>
                  <a:cubicBezTo>
                    <a:pt x="639" y="4601"/>
                    <a:pt x="791" y="4965"/>
                    <a:pt x="1034" y="5361"/>
                  </a:cubicBezTo>
                  <a:cubicBezTo>
                    <a:pt x="1399" y="6090"/>
                    <a:pt x="1825" y="6820"/>
                    <a:pt x="2250" y="7488"/>
                  </a:cubicBezTo>
                  <a:cubicBezTo>
                    <a:pt x="2433" y="7792"/>
                    <a:pt x="2615" y="8096"/>
                    <a:pt x="2767" y="8431"/>
                  </a:cubicBezTo>
                  <a:cubicBezTo>
                    <a:pt x="2889" y="8735"/>
                    <a:pt x="3010" y="9038"/>
                    <a:pt x="3162" y="9282"/>
                  </a:cubicBezTo>
                  <a:cubicBezTo>
                    <a:pt x="3284" y="9464"/>
                    <a:pt x="3436" y="9586"/>
                    <a:pt x="3588" y="9707"/>
                  </a:cubicBezTo>
                  <a:cubicBezTo>
                    <a:pt x="3892" y="9859"/>
                    <a:pt x="4226" y="10011"/>
                    <a:pt x="4530" y="10194"/>
                  </a:cubicBezTo>
                  <a:cubicBezTo>
                    <a:pt x="5199" y="10619"/>
                    <a:pt x="5867" y="11075"/>
                    <a:pt x="6566" y="11440"/>
                  </a:cubicBezTo>
                  <a:cubicBezTo>
                    <a:pt x="7326" y="11835"/>
                    <a:pt x="7904" y="12017"/>
                    <a:pt x="8633" y="12291"/>
                  </a:cubicBezTo>
                  <a:cubicBezTo>
                    <a:pt x="9454" y="12534"/>
                    <a:pt x="10275" y="12686"/>
                    <a:pt x="10852" y="12808"/>
                  </a:cubicBezTo>
                  <a:cubicBezTo>
                    <a:pt x="11308" y="12899"/>
                    <a:pt x="11764" y="12960"/>
                    <a:pt x="12372" y="13051"/>
                  </a:cubicBezTo>
                  <a:cubicBezTo>
                    <a:pt x="12817" y="13086"/>
                    <a:pt x="13231" y="13101"/>
                    <a:pt x="13589" y="13101"/>
                  </a:cubicBezTo>
                  <a:cubicBezTo>
                    <a:pt x="13842" y="13101"/>
                    <a:pt x="14068" y="13094"/>
                    <a:pt x="14257" y="13081"/>
                  </a:cubicBezTo>
                  <a:cubicBezTo>
                    <a:pt x="15260" y="12595"/>
                    <a:pt x="16263" y="12139"/>
                    <a:pt x="17296" y="11622"/>
                  </a:cubicBezTo>
                  <a:cubicBezTo>
                    <a:pt x="17326" y="11166"/>
                    <a:pt x="17387" y="10710"/>
                    <a:pt x="17448" y="10224"/>
                  </a:cubicBezTo>
                  <a:cubicBezTo>
                    <a:pt x="17083" y="9768"/>
                    <a:pt x="16779" y="9312"/>
                    <a:pt x="16445" y="8856"/>
                  </a:cubicBezTo>
                  <a:cubicBezTo>
                    <a:pt x="16232" y="8826"/>
                    <a:pt x="15959" y="8735"/>
                    <a:pt x="15716" y="8704"/>
                  </a:cubicBezTo>
                  <a:cubicBezTo>
                    <a:pt x="14956" y="9099"/>
                    <a:pt x="14196" y="9464"/>
                    <a:pt x="13436" y="9798"/>
                  </a:cubicBezTo>
                  <a:cubicBezTo>
                    <a:pt x="13223" y="10102"/>
                    <a:pt x="13041" y="10376"/>
                    <a:pt x="12798" y="10680"/>
                  </a:cubicBezTo>
                  <a:cubicBezTo>
                    <a:pt x="12463" y="10710"/>
                    <a:pt x="12068" y="10710"/>
                    <a:pt x="11734" y="10771"/>
                  </a:cubicBezTo>
                  <a:cubicBezTo>
                    <a:pt x="10822" y="10254"/>
                    <a:pt x="10153" y="9798"/>
                    <a:pt x="9728" y="9464"/>
                  </a:cubicBezTo>
                  <a:cubicBezTo>
                    <a:pt x="9089" y="8978"/>
                    <a:pt x="8664" y="8583"/>
                    <a:pt x="7873" y="8096"/>
                  </a:cubicBezTo>
                  <a:cubicBezTo>
                    <a:pt x="7296" y="7731"/>
                    <a:pt x="6962" y="7579"/>
                    <a:pt x="6962" y="7579"/>
                  </a:cubicBezTo>
                  <a:cubicBezTo>
                    <a:pt x="6658" y="7428"/>
                    <a:pt x="6293" y="7276"/>
                    <a:pt x="5989" y="7032"/>
                  </a:cubicBezTo>
                  <a:cubicBezTo>
                    <a:pt x="5624" y="6728"/>
                    <a:pt x="5442" y="6303"/>
                    <a:pt x="5229" y="5847"/>
                  </a:cubicBezTo>
                  <a:cubicBezTo>
                    <a:pt x="5077" y="5452"/>
                    <a:pt x="4925" y="5057"/>
                    <a:pt x="4773" y="4631"/>
                  </a:cubicBezTo>
                  <a:cubicBezTo>
                    <a:pt x="4621" y="4266"/>
                    <a:pt x="4469" y="3932"/>
                    <a:pt x="4317" y="3537"/>
                  </a:cubicBezTo>
                  <a:cubicBezTo>
                    <a:pt x="4104" y="2960"/>
                    <a:pt x="3770" y="2261"/>
                    <a:pt x="3345" y="1410"/>
                  </a:cubicBezTo>
                  <a:lnTo>
                    <a:pt x="3345" y="1410"/>
                  </a:lnTo>
                  <a:lnTo>
                    <a:pt x="4256" y="3233"/>
                  </a:lnTo>
                  <a:cubicBezTo>
                    <a:pt x="4560" y="2899"/>
                    <a:pt x="4712" y="2503"/>
                    <a:pt x="4743" y="2017"/>
                  </a:cubicBezTo>
                  <a:cubicBezTo>
                    <a:pt x="4743" y="1683"/>
                    <a:pt x="4712" y="1288"/>
                    <a:pt x="4530" y="984"/>
                  </a:cubicBezTo>
                  <a:cubicBezTo>
                    <a:pt x="4348" y="649"/>
                    <a:pt x="4044" y="376"/>
                    <a:pt x="3679" y="193"/>
                  </a:cubicBezTo>
                  <a:cubicBezTo>
                    <a:pt x="3416" y="50"/>
                    <a:pt x="3135" y="1"/>
                    <a:pt x="28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42"/>
            <p:cNvSpPr/>
            <p:nvPr/>
          </p:nvSpPr>
          <p:spPr>
            <a:xfrm>
              <a:off x="1196517" y="1962285"/>
              <a:ext cx="258461" cy="383256"/>
            </a:xfrm>
            <a:custGeom>
              <a:rect b="b" l="l" r="r" t="t"/>
              <a:pathLst>
                <a:path extrusionOk="0" h="14560" w="9819">
                  <a:moveTo>
                    <a:pt x="5563" y="0"/>
                  </a:moveTo>
                  <a:lnTo>
                    <a:pt x="1125" y="1581"/>
                  </a:lnTo>
                  <a:lnTo>
                    <a:pt x="973" y="8207"/>
                  </a:lnTo>
                  <a:cubicBezTo>
                    <a:pt x="943" y="8541"/>
                    <a:pt x="852" y="8876"/>
                    <a:pt x="760" y="9180"/>
                  </a:cubicBezTo>
                  <a:lnTo>
                    <a:pt x="0" y="11186"/>
                  </a:lnTo>
                  <a:lnTo>
                    <a:pt x="1156" y="13040"/>
                  </a:lnTo>
                  <a:lnTo>
                    <a:pt x="4469" y="14560"/>
                  </a:lnTo>
                  <a:cubicBezTo>
                    <a:pt x="4469" y="14560"/>
                    <a:pt x="5715" y="14286"/>
                    <a:pt x="5411" y="13648"/>
                  </a:cubicBezTo>
                  <a:cubicBezTo>
                    <a:pt x="5107" y="12979"/>
                    <a:pt x="4894" y="11429"/>
                    <a:pt x="4894" y="11429"/>
                  </a:cubicBezTo>
                  <a:cubicBezTo>
                    <a:pt x="4955" y="11125"/>
                    <a:pt x="5168" y="10851"/>
                    <a:pt x="5350" y="10639"/>
                  </a:cubicBezTo>
                  <a:cubicBezTo>
                    <a:pt x="5472" y="10517"/>
                    <a:pt x="5624" y="10456"/>
                    <a:pt x="5776" y="10395"/>
                  </a:cubicBezTo>
                  <a:cubicBezTo>
                    <a:pt x="5822" y="10391"/>
                    <a:pt x="5870" y="10389"/>
                    <a:pt x="5917" y="10389"/>
                  </a:cubicBezTo>
                  <a:cubicBezTo>
                    <a:pt x="6212" y="10389"/>
                    <a:pt x="6526" y="10460"/>
                    <a:pt x="6840" y="10487"/>
                  </a:cubicBezTo>
                  <a:cubicBezTo>
                    <a:pt x="7006" y="10507"/>
                    <a:pt x="7200" y="10556"/>
                    <a:pt x="7394" y="10556"/>
                  </a:cubicBezTo>
                  <a:cubicBezTo>
                    <a:pt x="7484" y="10556"/>
                    <a:pt x="7573" y="10546"/>
                    <a:pt x="7660" y="10517"/>
                  </a:cubicBezTo>
                  <a:cubicBezTo>
                    <a:pt x="8116" y="10426"/>
                    <a:pt x="8116" y="10000"/>
                    <a:pt x="8116" y="9605"/>
                  </a:cubicBezTo>
                  <a:cubicBezTo>
                    <a:pt x="8116" y="9484"/>
                    <a:pt x="8116" y="9332"/>
                    <a:pt x="8207" y="9240"/>
                  </a:cubicBezTo>
                  <a:cubicBezTo>
                    <a:pt x="8268" y="9088"/>
                    <a:pt x="8390" y="8997"/>
                    <a:pt x="8450" y="8845"/>
                  </a:cubicBezTo>
                  <a:cubicBezTo>
                    <a:pt x="8542" y="8693"/>
                    <a:pt x="8542" y="8511"/>
                    <a:pt x="8542" y="8328"/>
                  </a:cubicBezTo>
                  <a:cubicBezTo>
                    <a:pt x="8542" y="8237"/>
                    <a:pt x="8572" y="8146"/>
                    <a:pt x="8633" y="8085"/>
                  </a:cubicBezTo>
                  <a:cubicBezTo>
                    <a:pt x="8754" y="8025"/>
                    <a:pt x="8846" y="8025"/>
                    <a:pt x="8876" y="7903"/>
                  </a:cubicBezTo>
                  <a:cubicBezTo>
                    <a:pt x="8906" y="7751"/>
                    <a:pt x="8876" y="7569"/>
                    <a:pt x="8906" y="7386"/>
                  </a:cubicBezTo>
                  <a:cubicBezTo>
                    <a:pt x="8998" y="7113"/>
                    <a:pt x="9393" y="7204"/>
                    <a:pt x="9636" y="7143"/>
                  </a:cubicBezTo>
                  <a:cubicBezTo>
                    <a:pt x="9818" y="7052"/>
                    <a:pt x="9788" y="6839"/>
                    <a:pt x="9758" y="6626"/>
                  </a:cubicBezTo>
                  <a:cubicBezTo>
                    <a:pt x="9636" y="6292"/>
                    <a:pt x="9393" y="5958"/>
                    <a:pt x="9271" y="5654"/>
                  </a:cubicBezTo>
                  <a:cubicBezTo>
                    <a:pt x="9150" y="5441"/>
                    <a:pt x="8998" y="5228"/>
                    <a:pt x="8998" y="5015"/>
                  </a:cubicBezTo>
                  <a:cubicBezTo>
                    <a:pt x="8967" y="4590"/>
                    <a:pt x="9058" y="4225"/>
                    <a:pt x="9058" y="3830"/>
                  </a:cubicBezTo>
                  <a:cubicBezTo>
                    <a:pt x="9058" y="3404"/>
                    <a:pt x="9058" y="3009"/>
                    <a:pt x="8998" y="2584"/>
                  </a:cubicBezTo>
                  <a:lnTo>
                    <a:pt x="8876" y="2006"/>
                  </a:lnTo>
                  <a:lnTo>
                    <a:pt x="55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2"/>
            <p:cNvSpPr/>
            <p:nvPr/>
          </p:nvSpPr>
          <p:spPr>
            <a:xfrm>
              <a:off x="1106099" y="2822373"/>
              <a:ext cx="308079" cy="1194199"/>
            </a:xfrm>
            <a:custGeom>
              <a:rect b="b" l="l" r="r" t="t"/>
              <a:pathLst>
                <a:path extrusionOk="0" h="45368" w="11704">
                  <a:moveTo>
                    <a:pt x="2402" y="0"/>
                  </a:moveTo>
                  <a:cubicBezTo>
                    <a:pt x="2128" y="244"/>
                    <a:pt x="1885" y="608"/>
                    <a:pt x="1673" y="912"/>
                  </a:cubicBezTo>
                  <a:cubicBezTo>
                    <a:pt x="1186" y="1551"/>
                    <a:pt x="730" y="2280"/>
                    <a:pt x="426" y="3040"/>
                  </a:cubicBezTo>
                  <a:cubicBezTo>
                    <a:pt x="153" y="3739"/>
                    <a:pt x="1" y="4590"/>
                    <a:pt x="31" y="5380"/>
                  </a:cubicBezTo>
                  <a:cubicBezTo>
                    <a:pt x="62" y="6262"/>
                    <a:pt x="305" y="7143"/>
                    <a:pt x="578" y="7964"/>
                  </a:cubicBezTo>
                  <a:cubicBezTo>
                    <a:pt x="730" y="8390"/>
                    <a:pt x="821" y="8845"/>
                    <a:pt x="973" y="9271"/>
                  </a:cubicBezTo>
                  <a:cubicBezTo>
                    <a:pt x="1095" y="9605"/>
                    <a:pt x="1186" y="9940"/>
                    <a:pt x="1369" y="10244"/>
                  </a:cubicBezTo>
                  <a:cubicBezTo>
                    <a:pt x="1429" y="10396"/>
                    <a:pt x="1581" y="10487"/>
                    <a:pt x="1673" y="10639"/>
                  </a:cubicBezTo>
                  <a:cubicBezTo>
                    <a:pt x="1703" y="10700"/>
                    <a:pt x="1703" y="10821"/>
                    <a:pt x="1703" y="10943"/>
                  </a:cubicBezTo>
                  <a:cubicBezTo>
                    <a:pt x="1703" y="11490"/>
                    <a:pt x="2037" y="11946"/>
                    <a:pt x="2098" y="12523"/>
                  </a:cubicBezTo>
                  <a:cubicBezTo>
                    <a:pt x="2098" y="12766"/>
                    <a:pt x="2037" y="12918"/>
                    <a:pt x="2007" y="13101"/>
                  </a:cubicBezTo>
                  <a:cubicBezTo>
                    <a:pt x="2007" y="13314"/>
                    <a:pt x="2037" y="13526"/>
                    <a:pt x="2098" y="13709"/>
                  </a:cubicBezTo>
                  <a:cubicBezTo>
                    <a:pt x="2128" y="14074"/>
                    <a:pt x="2128" y="14469"/>
                    <a:pt x="2128" y="14803"/>
                  </a:cubicBezTo>
                  <a:lnTo>
                    <a:pt x="2128" y="16262"/>
                  </a:lnTo>
                  <a:cubicBezTo>
                    <a:pt x="2128" y="17113"/>
                    <a:pt x="2128" y="18025"/>
                    <a:pt x="2159" y="18906"/>
                  </a:cubicBezTo>
                  <a:cubicBezTo>
                    <a:pt x="2189" y="19454"/>
                    <a:pt x="2250" y="20001"/>
                    <a:pt x="2250" y="20548"/>
                  </a:cubicBezTo>
                  <a:cubicBezTo>
                    <a:pt x="2250" y="20882"/>
                    <a:pt x="2250" y="21277"/>
                    <a:pt x="2159" y="21612"/>
                  </a:cubicBezTo>
                  <a:cubicBezTo>
                    <a:pt x="2098" y="21885"/>
                    <a:pt x="2007" y="22128"/>
                    <a:pt x="2037" y="22432"/>
                  </a:cubicBezTo>
                  <a:cubicBezTo>
                    <a:pt x="2037" y="22675"/>
                    <a:pt x="2037" y="22888"/>
                    <a:pt x="1976" y="23131"/>
                  </a:cubicBezTo>
                  <a:cubicBezTo>
                    <a:pt x="1885" y="23435"/>
                    <a:pt x="1825" y="23709"/>
                    <a:pt x="1825" y="24013"/>
                  </a:cubicBezTo>
                  <a:cubicBezTo>
                    <a:pt x="1825" y="24195"/>
                    <a:pt x="1885" y="24378"/>
                    <a:pt x="1946" y="24621"/>
                  </a:cubicBezTo>
                  <a:cubicBezTo>
                    <a:pt x="1976" y="24864"/>
                    <a:pt x="1885" y="25107"/>
                    <a:pt x="1885" y="25381"/>
                  </a:cubicBezTo>
                  <a:cubicBezTo>
                    <a:pt x="1855" y="25776"/>
                    <a:pt x="1885" y="26201"/>
                    <a:pt x="1855" y="26627"/>
                  </a:cubicBezTo>
                  <a:cubicBezTo>
                    <a:pt x="1794" y="27508"/>
                    <a:pt x="1642" y="28359"/>
                    <a:pt x="1551" y="29241"/>
                  </a:cubicBezTo>
                  <a:cubicBezTo>
                    <a:pt x="1490" y="30122"/>
                    <a:pt x="1399" y="31034"/>
                    <a:pt x="1399" y="31946"/>
                  </a:cubicBezTo>
                  <a:cubicBezTo>
                    <a:pt x="1399" y="32858"/>
                    <a:pt x="1521" y="33739"/>
                    <a:pt x="1642" y="34591"/>
                  </a:cubicBezTo>
                  <a:cubicBezTo>
                    <a:pt x="1794" y="35502"/>
                    <a:pt x="1946" y="36384"/>
                    <a:pt x="2037" y="37265"/>
                  </a:cubicBezTo>
                  <a:cubicBezTo>
                    <a:pt x="2159" y="38238"/>
                    <a:pt x="2189" y="39241"/>
                    <a:pt x="2280" y="40214"/>
                  </a:cubicBezTo>
                  <a:cubicBezTo>
                    <a:pt x="2341" y="41065"/>
                    <a:pt x="2463" y="41885"/>
                    <a:pt x="2554" y="42737"/>
                  </a:cubicBezTo>
                  <a:cubicBezTo>
                    <a:pt x="2584" y="43192"/>
                    <a:pt x="2584" y="43648"/>
                    <a:pt x="2615" y="44104"/>
                  </a:cubicBezTo>
                  <a:cubicBezTo>
                    <a:pt x="2615" y="44347"/>
                    <a:pt x="2615" y="44560"/>
                    <a:pt x="2736" y="44773"/>
                  </a:cubicBezTo>
                  <a:cubicBezTo>
                    <a:pt x="2736" y="44773"/>
                    <a:pt x="4754" y="45368"/>
                    <a:pt x="5842" y="45368"/>
                  </a:cubicBezTo>
                  <a:cubicBezTo>
                    <a:pt x="6056" y="45368"/>
                    <a:pt x="6234" y="45345"/>
                    <a:pt x="6353" y="45290"/>
                  </a:cubicBezTo>
                  <a:lnTo>
                    <a:pt x="7417" y="43588"/>
                  </a:lnTo>
                  <a:cubicBezTo>
                    <a:pt x="7600" y="43466"/>
                    <a:pt x="7478" y="43223"/>
                    <a:pt x="7448" y="43040"/>
                  </a:cubicBezTo>
                  <a:cubicBezTo>
                    <a:pt x="7296" y="42676"/>
                    <a:pt x="7174" y="42281"/>
                    <a:pt x="7053" y="41916"/>
                  </a:cubicBezTo>
                  <a:cubicBezTo>
                    <a:pt x="6992" y="41642"/>
                    <a:pt x="6961" y="41338"/>
                    <a:pt x="6901" y="41065"/>
                  </a:cubicBezTo>
                  <a:cubicBezTo>
                    <a:pt x="6840" y="40639"/>
                    <a:pt x="6536" y="40274"/>
                    <a:pt x="6566" y="39819"/>
                  </a:cubicBezTo>
                  <a:cubicBezTo>
                    <a:pt x="6566" y="39727"/>
                    <a:pt x="6597" y="39636"/>
                    <a:pt x="6566" y="39515"/>
                  </a:cubicBezTo>
                  <a:cubicBezTo>
                    <a:pt x="6566" y="39393"/>
                    <a:pt x="6445" y="39332"/>
                    <a:pt x="6414" y="39211"/>
                  </a:cubicBezTo>
                  <a:cubicBezTo>
                    <a:pt x="6384" y="39028"/>
                    <a:pt x="6414" y="38785"/>
                    <a:pt x="6414" y="38603"/>
                  </a:cubicBezTo>
                  <a:cubicBezTo>
                    <a:pt x="6414" y="38147"/>
                    <a:pt x="6384" y="37721"/>
                    <a:pt x="6384" y="37265"/>
                  </a:cubicBezTo>
                  <a:cubicBezTo>
                    <a:pt x="6353" y="36475"/>
                    <a:pt x="6293" y="35715"/>
                    <a:pt x="6353" y="34894"/>
                  </a:cubicBezTo>
                  <a:cubicBezTo>
                    <a:pt x="6353" y="34135"/>
                    <a:pt x="6414" y="33375"/>
                    <a:pt x="6505" y="32676"/>
                  </a:cubicBezTo>
                  <a:cubicBezTo>
                    <a:pt x="6566" y="31764"/>
                    <a:pt x="6688" y="30882"/>
                    <a:pt x="6718" y="30001"/>
                  </a:cubicBezTo>
                  <a:cubicBezTo>
                    <a:pt x="6749" y="29636"/>
                    <a:pt x="6749" y="29271"/>
                    <a:pt x="6840" y="28937"/>
                  </a:cubicBezTo>
                  <a:cubicBezTo>
                    <a:pt x="6901" y="28603"/>
                    <a:pt x="6901" y="28268"/>
                    <a:pt x="6901" y="27934"/>
                  </a:cubicBezTo>
                  <a:cubicBezTo>
                    <a:pt x="6901" y="27660"/>
                    <a:pt x="6992" y="27387"/>
                    <a:pt x="7053" y="27174"/>
                  </a:cubicBezTo>
                  <a:cubicBezTo>
                    <a:pt x="7174" y="26809"/>
                    <a:pt x="7265" y="26475"/>
                    <a:pt x="7357" y="26141"/>
                  </a:cubicBezTo>
                  <a:cubicBezTo>
                    <a:pt x="7448" y="25867"/>
                    <a:pt x="7600" y="25654"/>
                    <a:pt x="7721" y="25381"/>
                  </a:cubicBezTo>
                  <a:cubicBezTo>
                    <a:pt x="7873" y="25077"/>
                    <a:pt x="7934" y="24773"/>
                    <a:pt x="8025" y="24438"/>
                  </a:cubicBezTo>
                  <a:cubicBezTo>
                    <a:pt x="8177" y="23618"/>
                    <a:pt x="8116" y="22858"/>
                    <a:pt x="8177" y="22068"/>
                  </a:cubicBezTo>
                  <a:cubicBezTo>
                    <a:pt x="8208" y="21338"/>
                    <a:pt x="8390" y="20578"/>
                    <a:pt x="8542" y="19879"/>
                  </a:cubicBezTo>
                  <a:cubicBezTo>
                    <a:pt x="8724" y="18998"/>
                    <a:pt x="8998" y="18147"/>
                    <a:pt x="9241" y="17295"/>
                  </a:cubicBezTo>
                  <a:cubicBezTo>
                    <a:pt x="9423" y="16566"/>
                    <a:pt x="9606" y="15836"/>
                    <a:pt x="9758" y="15107"/>
                  </a:cubicBezTo>
                  <a:cubicBezTo>
                    <a:pt x="9940" y="14408"/>
                    <a:pt x="10092" y="13648"/>
                    <a:pt x="10183" y="12888"/>
                  </a:cubicBezTo>
                  <a:cubicBezTo>
                    <a:pt x="10305" y="12037"/>
                    <a:pt x="10396" y="11156"/>
                    <a:pt x="10487" y="10304"/>
                  </a:cubicBezTo>
                  <a:cubicBezTo>
                    <a:pt x="10518" y="9909"/>
                    <a:pt x="10518" y="9484"/>
                    <a:pt x="10548" y="9119"/>
                  </a:cubicBezTo>
                  <a:cubicBezTo>
                    <a:pt x="10609" y="8754"/>
                    <a:pt x="10670" y="8450"/>
                    <a:pt x="10700" y="8116"/>
                  </a:cubicBezTo>
                  <a:cubicBezTo>
                    <a:pt x="10700" y="7782"/>
                    <a:pt x="10670" y="7478"/>
                    <a:pt x="10670" y="7174"/>
                  </a:cubicBezTo>
                  <a:cubicBezTo>
                    <a:pt x="10670" y="6779"/>
                    <a:pt x="10791" y="6414"/>
                    <a:pt x="10913" y="6079"/>
                  </a:cubicBezTo>
                  <a:cubicBezTo>
                    <a:pt x="10943" y="5867"/>
                    <a:pt x="11065" y="5684"/>
                    <a:pt x="11126" y="5502"/>
                  </a:cubicBezTo>
                  <a:cubicBezTo>
                    <a:pt x="11217" y="5350"/>
                    <a:pt x="11369" y="5168"/>
                    <a:pt x="11399" y="4985"/>
                  </a:cubicBezTo>
                  <a:cubicBezTo>
                    <a:pt x="11521" y="4590"/>
                    <a:pt x="11582" y="4225"/>
                    <a:pt x="11642" y="3830"/>
                  </a:cubicBezTo>
                  <a:cubicBezTo>
                    <a:pt x="11673" y="3465"/>
                    <a:pt x="11703" y="3101"/>
                    <a:pt x="11703" y="2736"/>
                  </a:cubicBezTo>
                  <a:lnTo>
                    <a:pt x="24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2"/>
            <p:cNvSpPr/>
            <p:nvPr/>
          </p:nvSpPr>
          <p:spPr>
            <a:xfrm>
              <a:off x="1153321" y="2231117"/>
              <a:ext cx="347246" cy="672961"/>
            </a:xfrm>
            <a:custGeom>
              <a:rect b="b" l="l" r="r" t="t"/>
              <a:pathLst>
                <a:path extrusionOk="0" h="25566" w="13192">
                  <a:moveTo>
                    <a:pt x="2006" y="0"/>
                  </a:moveTo>
                  <a:lnTo>
                    <a:pt x="1094" y="2462"/>
                  </a:lnTo>
                  <a:cubicBezTo>
                    <a:pt x="973" y="3131"/>
                    <a:pt x="638" y="3647"/>
                    <a:pt x="456" y="4255"/>
                  </a:cubicBezTo>
                  <a:cubicBezTo>
                    <a:pt x="122" y="5502"/>
                    <a:pt x="0" y="6809"/>
                    <a:pt x="122" y="8085"/>
                  </a:cubicBezTo>
                  <a:cubicBezTo>
                    <a:pt x="213" y="9423"/>
                    <a:pt x="608" y="10760"/>
                    <a:pt x="1125" y="11976"/>
                  </a:cubicBezTo>
                  <a:lnTo>
                    <a:pt x="3252" y="19119"/>
                  </a:lnTo>
                  <a:cubicBezTo>
                    <a:pt x="3192" y="19271"/>
                    <a:pt x="3100" y="19423"/>
                    <a:pt x="2949" y="19484"/>
                  </a:cubicBezTo>
                  <a:cubicBezTo>
                    <a:pt x="2857" y="19575"/>
                    <a:pt x="2705" y="19605"/>
                    <a:pt x="2614" y="19727"/>
                  </a:cubicBezTo>
                  <a:cubicBezTo>
                    <a:pt x="2553" y="19818"/>
                    <a:pt x="2493" y="20031"/>
                    <a:pt x="2432" y="20183"/>
                  </a:cubicBezTo>
                  <a:cubicBezTo>
                    <a:pt x="2310" y="20335"/>
                    <a:pt x="2158" y="20426"/>
                    <a:pt x="2006" y="20547"/>
                  </a:cubicBezTo>
                  <a:cubicBezTo>
                    <a:pt x="1824" y="20699"/>
                    <a:pt x="1702" y="20821"/>
                    <a:pt x="1581" y="21034"/>
                  </a:cubicBezTo>
                  <a:cubicBezTo>
                    <a:pt x="1550" y="21155"/>
                    <a:pt x="1429" y="21277"/>
                    <a:pt x="1216" y="21550"/>
                  </a:cubicBezTo>
                  <a:cubicBezTo>
                    <a:pt x="912" y="21885"/>
                    <a:pt x="486" y="22158"/>
                    <a:pt x="152" y="22341"/>
                  </a:cubicBezTo>
                  <a:cubicBezTo>
                    <a:pt x="2523" y="24506"/>
                    <a:pt x="3605" y="25097"/>
                    <a:pt x="4065" y="25097"/>
                  </a:cubicBezTo>
                  <a:cubicBezTo>
                    <a:pt x="4147" y="25097"/>
                    <a:pt x="4209" y="25078"/>
                    <a:pt x="4256" y="25046"/>
                  </a:cubicBezTo>
                  <a:cubicBezTo>
                    <a:pt x="4377" y="24955"/>
                    <a:pt x="5046" y="24195"/>
                    <a:pt x="5167" y="24165"/>
                  </a:cubicBezTo>
                  <a:cubicBezTo>
                    <a:pt x="5193" y="24152"/>
                    <a:pt x="5218" y="24145"/>
                    <a:pt x="5241" y="24145"/>
                  </a:cubicBezTo>
                  <a:cubicBezTo>
                    <a:pt x="5273" y="24145"/>
                    <a:pt x="5302" y="24159"/>
                    <a:pt x="5319" y="24195"/>
                  </a:cubicBezTo>
                  <a:cubicBezTo>
                    <a:pt x="5350" y="24286"/>
                    <a:pt x="5350" y="24347"/>
                    <a:pt x="5350" y="24438"/>
                  </a:cubicBezTo>
                  <a:lnTo>
                    <a:pt x="5471" y="25107"/>
                  </a:lnTo>
                  <a:cubicBezTo>
                    <a:pt x="5502" y="25228"/>
                    <a:pt x="5502" y="25472"/>
                    <a:pt x="5623" y="25532"/>
                  </a:cubicBezTo>
                  <a:cubicBezTo>
                    <a:pt x="5671" y="25556"/>
                    <a:pt x="5728" y="25566"/>
                    <a:pt x="5787" y="25566"/>
                  </a:cubicBezTo>
                  <a:cubicBezTo>
                    <a:pt x="5951" y="25566"/>
                    <a:pt x="6134" y="25494"/>
                    <a:pt x="6201" y="25472"/>
                  </a:cubicBezTo>
                  <a:cubicBezTo>
                    <a:pt x="6445" y="25354"/>
                    <a:pt x="6772" y="25314"/>
                    <a:pt x="7151" y="25314"/>
                  </a:cubicBezTo>
                  <a:cubicBezTo>
                    <a:pt x="7935" y="25314"/>
                    <a:pt x="8940" y="25483"/>
                    <a:pt x="9894" y="25483"/>
                  </a:cubicBezTo>
                  <a:cubicBezTo>
                    <a:pt x="10032" y="25483"/>
                    <a:pt x="10169" y="25480"/>
                    <a:pt x="10304" y="25472"/>
                  </a:cubicBezTo>
                  <a:cubicBezTo>
                    <a:pt x="10973" y="25411"/>
                    <a:pt x="11976" y="25198"/>
                    <a:pt x="13192" y="24468"/>
                  </a:cubicBezTo>
                  <a:cubicBezTo>
                    <a:pt x="13131" y="24165"/>
                    <a:pt x="13070" y="23739"/>
                    <a:pt x="12979" y="23253"/>
                  </a:cubicBezTo>
                  <a:cubicBezTo>
                    <a:pt x="12918" y="22706"/>
                    <a:pt x="12493" y="16991"/>
                    <a:pt x="12371" y="15988"/>
                  </a:cubicBezTo>
                  <a:cubicBezTo>
                    <a:pt x="12280" y="15076"/>
                    <a:pt x="12128" y="14164"/>
                    <a:pt x="11976" y="13252"/>
                  </a:cubicBezTo>
                  <a:cubicBezTo>
                    <a:pt x="11885" y="12857"/>
                    <a:pt x="11854" y="12462"/>
                    <a:pt x="11885" y="12037"/>
                  </a:cubicBezTo>
                  <a:cubicBezTo>
                    <a:pt x="11915" y="11581"/>
                    <a:pt x="12006" y="11125"/>
                    <a:pt x="12037" y="10669"/>
                  </a:cubicBezTo>
                  <a:cubicBezTo>
                    <a:pt x="12128" y="9970"/>
                    <a:pt x="12006" y="9149"/>
                    <a:pt x="11611" y="8511"/>
                  </a:cubicBezTo>
                  <a:cubicBezTo>
                    <a:pt x="11399" y="8146"/>
                    <a:pt x="11095" y="7781"/>
                    <a:pt x="10760" y="7508"/>
                  </a:cubicBezTo>
                  <a:lnTo>
                    <a:pt x="6900" y="3070"/>
                  </a:lnTo>
                  <a:lnTo>
                    <a:pt x="6718" y="3070"/>
                  </a:lnTo>
                  <a:cubicBezTo>
                    <a:pt x="5988" y="3040"/>
                    <a:pt x="5471" y="2736"/>
                    <a:pt x="5167" y="2553"/>
                  </a:cubicBezTo>
                  <a:cubicBezTo>
                    <a:pt x="4559" y="2158"/>
                    <a:pt x="3374" y="1337"/>
                    <a:pt x="20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2"/>
            <p:cNvSpPr/>
            <p:nvPr/>
          </p:nvSpPr>
          <p:spPr>
            <a:xfrm>
              <a:off x="1222918" y="2423113"/>
              <a:ext cx="110449" cy="350484"/>
            </a:xfrm>
            <a:custGeom>
              <a:rect b="b" l="l" r="r" t="t"/>
              <a:pathLst>
                <a:path extrusionOk="0" h="13315" w="4196">
                  <a:moveTo>
                    <a:pt x="2402" y="1"/>
                  </a:moveTo>
                  <a:lnTo>
                    <a:pt x="1" y="4682"/>
                  </a:lnTo>
                  <a:lnTo>
                    <a:pt x="4195" y="13314"/>
                  </a:lnTo>
                  <a:cubicBezTo>
                    <a:pt x="4195" y="13314"/>
                    <a:pt x="2827" y="6019"/>
                    <a:pt x="2706" y="5655"/>
                  </a:cubicBezTo>
                  <a:cubicBezTo>
                    <a:pt x="2554" y="5320"/>
                    <a:pt x="3891" y="123"/>
                    <a:pt x="3891" y="123"/>
                  </a:cubicBezTo>
                  <a:lnTo>
                    <a:pt x="2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2"/>
            <p:cNvSpPr/>
            <p:nvPr/>
          </p:nvSpPr>
          <p:spPr>
            <a:xfrm>
              <a:off x="1160507" y="3967455"/>
              <a:ext cx="330479" cy="139141"/>
            </a:xfrm>
            <a:custGeom>
              <a:rect b="b" l="l" r="r" t="t"/>
              <a:pathLst>
                <a:path extrusionOk="0" h="5286" w="12555">
                  <a:moveTo>
                    <a:pt x="5213" y="0"/>
                  </a:moveTo>
                  <a:cubicBezTo>
                    <a:pt x="4594" y="0"/>
                    <a:pt x="4308" y="760"/>
                    <a:pt x="3922" y="1119"/>
                  </a:cubicBezTo>
                  <a:cubicBezTo>
                    <a:pt x="3679" y="1393"/>
                    <a:pt x="3283" y="1514"/>
                    <a:pt x="2919" y="1545"/>
                  </a:cubicBezTo>
                  <a:cubicBezTo>
                    <a:pt x="2768" y="1572"/>
                    <a:pt x="2624" y="1587"/>
                    <a:pt x="2478" y="1587"/>
                  </a:cubicBezTo>
                  <a:cubicBezTo>
                    <a:pt x="2299" y="1587"/>
                    <a:pt x="2116" y="1564"/>
                    <a:pt x="1916" y="1514"/>
                  </a:cubicBezTo>
                  <a:cubicBezTo>
                    <a:pt x="1581" y="1423"/>
                    <a:pt x="1277" y="1332"/>
                    <a:pt x="943" y="1241"/>
                  </a:cubicBezTo>
                  <a:lnTo>
                    <a:pt x="669" y="1241"/>
                  </a:lnTo>
                  <a:cubicBezTo>
                    <a:pt x="487" y="1301"/>
                    <a:pt x="457" y="1484"/>
                    <a:pt x="365" y="1636"/>
                  </a:cubicBezTo>
                  <a:cubicBezTo>
                    <a:pt x="153" y="2304"/>
                    <a:pt x="92" y="3064"/>
                    <a:pt x="31" y="3763"/>
                  </a:cubicBezTo>
                  <a:cubicBezTo>
                    <a:pt x="1" y="4067"/>
                    <a:pt x="1" y="4402"/>
                    <a:pt x="31" y="4706"/>
                  </a:cubicBezTo>
                  <a:cubicBezTo>
                    <a:pt x="31" y="4797"/>
                    <a:pt x="61" y="4888"/>
                    <a:pt x="92" y="4949"/>
                  </a:cubicBezTo>
                  <a:cubicBezTo>
                    <a:pt x="244" y="5162"/>
                    <a:pt x="639" y="5192"/>
                    <a:pt x="852" y="5192"/>
                  </a:cubicBezTo>
                  <a:cubicBezTo>
                    <a:pt x="1460" y="5283"/>
                    <a:pt x="2037" y="5283"/>
                    <a:pt x="2645" y="5283"/>
                  </a:cubicBezTo>
                  <a:lnTo>
                    <a:pt x="5745" y="5283"/>
                  </a:lnTo>
                  <a:cubicBezTo>
                    <a:pt x="6162" y="5283"/>
                    <a:pt x="6582" y="5286"/>
                    <a:pt x="7002" y="5286"/>
                  </a:cubicBezTo>
                  <a:cubicBezTo>
                    <a:pt x="8053" y="5286"/>
                    <a:pt x="9111" y="5270"/>
                    <a:pt x="10153" y="5162"/>
                  </a:cubicBezTo>
                  <a:cubicBezTo>
                    <a:pt x="10822" y="5101"/>
                    <a:pt x="11490" y="4979"/>
                    <a:pt x="12098" y="4675"/>
                  </a:cubicBezTo>
                  <a:cubicBezTo>
                    <a:pt x="12341" y="4554"/>
                    <a:pt x="12524" y="4432"/>
                    <a:pt x="12524" y="4189"/>
                  </a:cubicBezTo>
                  <a:cubicBezTo>
                    <a:pt x="12554" y="3611"/>
                    <a:pt x="12402" y="3034"/>
                    <a:pt x="11855" y="2791"/>
                  </a:cubicBezTo>
                  <a:cubicBezTo>
                    <a:pt x="11600" y="2689"/>
                    <a:pt x="11307" y="2672"/>
                    <a:pt x="11013" y="2672"/>
                  </a:cubicBezTo>
                  <a:cubicBezTo>
                    <a:pt x="10873" y="2672"/>
                    <a:pt x="10733" y="2676"/>
                    <a:pt x="10597" y="2676"/>
                  </a:cubicBezTo>
                  <a:cubicBezTo>
                    <a:pt x="10508" y="2676"/>
                    <a:pt x="10420" y="2675"/>
                    <a:pt x="10335" y="2669"/>
                  </a:cubicBezTo>
                  <a:cubicBezTo>
                    <a:pt x="9636" y="2608"/>
                    <a:pt x="8998" y="2396"/>
                    <a:pt x="8390" y="2092"/>
                  </a:cubicBezTo>
                  <a:cubicBezTo>
                    <a:pt x="7752" y="1788"/>
                    <a:pt x="7144" y="1362"/>
                    <a:pt x="6566" y="937"/>
                  </a:cubicBezTo>
                  <a:cubicBezTo>
                    <a:pt x="6293" y="724"/>
                    <a:pt x="5989" y="511"/>
                    <a:pt x="5715" y="268"/>
                  </a:cubicBezTo>
                  <a:cubicBezTo>
                    <a:pt x="5654" y="177"/>
                    <a:pt x="5533" y="86"/>
                    <a:pt x="5411" y="25"/>
                  </a:cubicBezTo>
                  <a:cubicBezTo>
                    <a:pt x="5341" y="8"/>
                    <a:pt x="5275" y="0"/>
                    <a:pt x="5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2"/>
            <p:cNvSpPr/>
            <p:nvPr/>
          </p:nvSpPr>
          <p:spPr>
            <a:xfrm>
              <a:off x="1165324" y="2349068"/>
              <a:ext cx="380071" cy="583965"/>
            </a:xfrm>
            <a:custGeom>
              <a:rect b="b" l="l" r="r" t="t"/>
              <a:pathLst>
                <a:path extrusionOk="0" h="22185" w="14439">
                  <a:moveTo>
                    <a:pt x="3022" y="0"/>
                  </a:moveTo>
                  <a:cubicBezTo>
                    <a:pt x="2837" y="0"/>
                    <a:pt x="2649" y="15"/>
                    <a:pt x="2462" y="48"/>
                  </a:cubicBezTo>
                  <a:cubicBezTo>
                    <a:pt x="2006" y="109"/>
                    <a:pt x="1581" y="352"/>
                    <a:pt x="1246" y="686"/>
                  </a:cubicBezTo>
                  <a:cubicBezTo>
                    <a:pt x="760" y="1173"/>
                    <a:pt x="334" y="1872"/>
                    <a:pt x="152" y="2540"/>
                  </a:cubicBezTo>
                  <a:cubicBezTo>
                    <a:pt x="61" y="2875"/>
                    <a:pt x="30" y="3270"/>
                    <a:pt x="30" y="3604"/>
                  </a:cubicBezTo>
                  <a:cubicBezTo>
                    <a:pt x="30" y="4151"/>
                    <a:pt x="0" y="4638"/>
                    <a:pt x="0" y="5185"/>
                  </a:cubicBezTo>
                  <a:cubicBezTo>
                    <a:pt x="0" y="6188"/>
                    <a:pt x="61" y="7221"/>
                    <a:pt x="152" y="8224"/>
                  </a:cubicBezTo>
                  <a:cubicBezTo>
                    <a:pt x="182" y="8650"/>
                    <a:pt x="182" y="9106"/>
                    <a:pt x="182" y="9592"/>
                  </a:cubicBezTo>
                  <a:cubicBezTo>
                    <a:pt x="152" y="9957"/>
                    <a:pt x="61" y="10352"/>
                    <a:pt x="122" y="10717"/>
                  </a:cubicBezTo>
                  <a:cubicBezTo>
                    <a:pt x="152" y="10990"/>
                    <a:pt x="213" y="11203"/>
                    <a:pt x="334" y="11416"/>
                  </a:cubicBezTo>
                  <a:cubicBezTo>
                    <a:pt x="578" y="11781"/>
                    <a:pt x="821" y="12115"/>
                    <a:pt x="1064" y="12510"/>
                  </a:cubicBezTo>
                  <a:cubicBezTo>
                    <a:pt x="1520" y="13392"/>
                    <a:pt x="1976" y="14243"/>
                    <a:pt x="2493" y="15063"/>
                  </a:cubicBezTo>
                  <a:cubicBezTo>
                    <a:pt x="3009" y="15823"/>
                    <a:pt x="3617" y="16492"/>
                    <a:pt x="4225" y="17191"/>
                  </a:cubicBezTo>
                  <a:cubicBezTo>
                    <a:pt x="4894" y="17951"/>
                    <a:pt x="5593" y="18711"/>
                    <a:pt x="6292" y="19410"/>
                  </a:cubicBezTo>
                  <a:cubicBezTo>
                    <a:pt x="7021" y="20048"/>
                    <a:pt x="7751" y="20717"/>
                    <a:pt x="8511" y="21264"/>
                  </a:cubicBezTo>
                  <a:cubicBezTo>
                    <a:pt x="8815" y="21507"/>
                    <a:pt x="9484" y="21842"/>
                    <a:pt x="10365" y="22024"/>
                  </a:cubicBezTo>
                  <a:cubicBezTo>
                    <a:pt x="10862" y="22140"/>
                    <a:pt x="11328" y="22185"/>
                    <a:pt x="11755" y="22185"/>
                  </a:cubicBezTo>
                  <a:cubicBezTo>
                    <a:pt x="12452" y="22185"/>
                    <a:pt x="13044" y="22065"/>
                    <a:pt x="13496" y="21933"/>
                  </a:cubicBezTo>
                  <a:cubicBezTo>
                    <a:pt x="13709" y="21690"/>
                    <a:pt x="14316" y="20930"/>
                    <a:pt x="14377" y="19744"/>
                  </a:cubicBezTo>
                  <a:cubicBezTo>
                    <a:pt x="14438" y="19045"/>
                    <a:pt x="14286" y="18437"/>
                    <a:pt x="14134" y="18133"/>
                  </a:cubicBezTo>
                  <a:cubicBezTo>
                    <a:pt x="13496" y="18042"/>
                    <a:pt x="12766" y="17829"/>
                    <a:pt x="12006" y="17404"/>
                  </a:cubicBezTo>
                  <a:cubicBezTo>
                    <a:pt x="11915" y="17373"/>
                    <a:pt x="11794" y="17282"/>
                    <a:pt x="11733" y="17252"/>
                  </a:cubicBezTo>
                  <a:cubicBezTo>
                    <a:pt x="12158" y="16978"/>
                    <a:pt x="12523" y="16826"/>
                    <a:pt x="12797" y="16766"/>
                  </a:cubicBezTo>
                  <a:cubicBezTo>
                    <a:pt x="13192" y="16644"/>
                    <a:pt x="13435" y="16644"/>
                    <a:pt x="13526" y="16431"/>
                  </a:cubicBezTo>
                  <a:cubicBezTo>
                    <a:pt x="13587" y="16218"/>
                    <a:pt x="13465" y="15975"/>
                    <a:pt x="13405" y="15823"/>
                  </a:cubicBezTo>
                  <a:cubicBezTo>
                    <a:pt x="13237" y="15593"/>
                    <a:pt x="12955" y="15478"/>
                    <a:pt x="12637" y="15478"/>
                  </a:cubicBezTo>
                  <a:cubicBezTo>
                    <a:pt x="12493" y="15478"/>
                    <a:pt x="12341" y="15502"/>
                    <a:pt x="12189" y="15550"/>
                  </a:cubicBezTo>
                  <a:cubicBezTo>
                    <a:pt x="11003" y="16249"/>
                    <a:pt x="9818" y="16948"/>
                    <a:pt x="8693" y="17677"/>
                  </a:cubicBezTo>
                  <a:cubicBezTo>
                    <a:pt x="8663" y="17647"/>
                    <a:pt x="8572" y="17556"/>
                    <a:pt x="8480" y="17495"/>
                  </a:cubicBezTo>
                  <a:cubicBezTo>
                    <a:pt x="7721" y="16735"/>
                    <a:pt x="7508" y="15975"/>
                    <a:pt x="6991" y="14942"/>
                  </a:cubicBezTo>
                  <a:cubicBezTo>
                    <a:pt x="6535" y="14030"/>
                    <a:pt x="6110" y="13118"/>
                    <a:pt x="5623" y="12206"/>
                  </a:cubicBezTo>
                  <a:cubicBezTo>
                    <a:pt x="5441" y="11811"/>
                    <a:pt x="5198" y="11446"/>
                    <a:pt x="4985" y="11051"/>
                  </a:cubicBezTo>
                  <a:cubicBezTo>
                    <a:pt x="4742" y="10686"/>
                    <a:pt x="4468" y="10352"/>
                    <a:pt x="4286" y="9927"/>
                  </a:cubicBezTo>
                  <a:cubicBezTo>
                    <a:pt x="4012" y="9349"/>
                    <a:pt x="4103" y="8832"/>
                    <a:pt x="4134" y="8224"/>
                  </a:cubicBezTo>
                  <a:cubicBezTo>
                    <a:pt x="4164" y="7677"/>
                    <a:pt x="4255" y="7161"/>
                    <a:pt x="4286" y="6613"/>
                  </a:cubicBezTo>
                  <a:cubicBezTo>
                    <a:pt x="4316" y="6127"/>
                    <a:pt x="4347" y="5671"/>
                    <a:pt x="4407" y="5185"/>
                  </a:cubicBezTo>
                  <a:cubicBezTo>
                    <a:pt x="4458" y="4346"/>
                    <a:pt x="4530" y="3550"/>
                    <a:pt x="4535" y="2725"/>
                  </a:cubicBezTo>
                  <a:lnTo>
                    <a:pt x="4535" y="2725"/>
                  </a:lnTo>
                  <a:lnTo>
                    <a:pt x="4559" y="4790"/>
                  </a:lnTo>
                  <a:cubicBezTo>
                    <a:pt x="5046" y="4607"/>
                    <a:pt x="5441" y="4273"/>
                    <a:pt x="5684" y="3756"/>
                  </a:cubicBezTo>
                  <a:cubicBezTo>
                    <a:pt x="5897" y="3391"/>
                    <a:pt x="6049" y="2966"/>
                    <a:pt x="5988" y="2510"/>
                  </a:cubicBezTo>
                  <a:cubicBezTo>
                    <a:pt x="5988" y="2024"/>
                    <a:pt x="5806" y="1568"/>
                    <a:pt x="5532" y="1173"/>
                  </a:cubicBezTo>
                  <a:cubicBezTo>
                    <a:pt x="5289" y="747"/>
                    <a:pt x="4894" y="504"/>
                    <a:pt x="4468" y="291"/>
                  </a:cubicBezTo>
                  <a:cubicBezTo>
                    <a:pt x="4023" y="113"/>
                    <a:pt x="3529" y="0"/>
                    <a:pt x="3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2"/>
            <p:cNvSpPr/>
            <p:nvPr/>
          </p:nvSpPr>
          <p:spPr>
            <a:xfrm>
              <a:off x="1086910" y="1872236"/>
              <a:ext cx="418475" cy="367594"/>
            </a:xfrm>
            <a:custGeom>
              <a:rect b="b" l="l" r="r" t="t"/>
              <a:pathLst>
                <a:path extrusionOk="0" h="13965" w="15898">
                  <a:moveTo>
                    <a:pt x="8186" y="0"/>
                  </a:moveTo>
                  <a:cubicBezTo>
                    <a:pt x="7775" y="0"/>
                    <a:pt x="7255" y="94"/>
                    <a:pt x="6779" y="442"/>
                  </a:cubicBezTo>
                  <a:cubicBezTo>
                    <a:pt x="6140" y="868"/>
                    <a:pt x="5897" y="1476"/>
                    <a:pt x="5836" y="1749"/>
                  </a:cubicBezTo>
                  <a:cubicBezTo>
                    <a:pt x="5596" y="1616"/>
                    <a:pt x="4907" y="1176"/>
                    <a:pt x="4000" y="1176"/>
                  </a:cubicBezTo>
                  <a:cubicBezTo>
                    <a:pt x="3876" y="1176"/>
                    <a:pt x="3749" y="1184"/>
                    <a:pt x="3617" y="1202"/>
                  </a:cubicBezTo>
                  <a:cubicBezTo>
                    <a:pt x="3405" y="1233"/>
                    <a:pt x="2857" y="1324"/>
                    <a:pt x="2341" y="1749"/>
                  </a:cubicBezTo>
                  <a:cubicBezTo>
                    <a:pt x="2280" y="1780"/>
                    <a:pt x="1277" y="2570"/>
                    <a:pt x="1307" y="3725"/>
                  </a:cubicBezTo>
                  <a:cubicBezTo>
                    <a:pt x="1338" y="4576"/>
                    <a:pt x="1946" y="4850"/>
                    <a:pt x="1763" y="5427"/>
                  </a:cubicBezTo>
                  <a:cubicBezTo>
                    <a:pt x="1611" y="5944"/>
                    <a:pt x="1003" y="5853"/>
                    <a:pt x="578" y="6491"/>
                  </a:cubicBezTo>
                  <a:cubicBezTo>
                    <a:pt x="0" y="7403"/>
                    <a:pt x="456" y="8619"/>
                    <a:pt x="517" y="8710"/>
                  </a:cubicBezTo>
                  <a:cubicBezTo>
                    <a:pt x="882" y="9652"/>
                    <a:pt x="1733" y="10078"/>
                    <a:pt x="1915" y="10139"/>
                  </a:cubicBezTo>
                  <a:cubicBezTo>
                    <a:pt x="1794" y="10291"/>
                    <a:pt x="1277" y="10929"/>
                    <a:pt x="1338" y="11841"/>
                  </a:cubicBezTo>
                  <a:cubicBezTo>
                    <a:pt x="1429" y="12692"/>
                    <a:pt x="1946" y="13360"/>
                    <a:pt x="2584" y="13725"/>
                  </a:cubicBezTo>
                  <a:cubicBezTo>
                    <a:pt x="2916" y="13900"/>
                    <a:pt x="3255" y="13964"/>
                    <a:pt x="3575" y="13964"/>
                  </a:cubicBezTo>
                  <a:cubicBezTo>
                    <a:pt x="4367" y="13964"/>
                    <a:pt x="5038" y="13569"/>
                    <a:pt x="5168" y="13482"/>
                  </a:cubicBezTo>
                  <a:cubicBezTo>
                    <a:pt x="6475" y="12692"/>
                    <a:pt x="6900" y="11081"/>
                    <a:pt x="7143" y="10078"/>
                  </a:cubicBezTo>
                  <a:cubicBezTo>
                    <a:pt x="7508" y="8740"/>
                    <a:pt x="7447" y="7707"/>
                    <a:pt x="7721" y="7676"/>
                  </a:cubicBezTo>
                  <a:cubicBezTo>
                    <a:pt x="7724" y="7676"/>
                    <a:pt x="7727" y="7676"/>
                    <a:pt x="7730" y="7676"/>
                  </a:cubicBezTo>
                  <a:cubicBezTo>
                    <a:pt x="8027" y="7676"/>
                    <a:pt x="8267" y="9045"/>
                    <a:pt x="8621" y="9045"/>
                  </a:cubicBezTo>
                  <a:cubicBezTo>
                    <a:pt x="8625" y="9045"/>
                    <a:pt x="8629" y="9045"/>
                    <a:pt x="8633" y="9044"/>
                  </a:cubicBezTo>
                  <a:cubicBezTo>
                    <a:pt x="8815" y="9014"/>
                    <a:pt x="9028" y="8467"/>
                    <a:pt x="9028" y="8041"/>
                  </a:cubicBezTo>
                  <a:cubicBezTo>
                    <a:pt x="9028" y="7646"/>
                    <a:pt x="8876" y="7281"/>
                    <a:pt x="8785" y="7129"/>
                  </a:cubicBezTo>
                  <a:cubicBezTo>
                    <a:pt x="8785" y="6977"/>
                    <a:pt x="8876" y="6825"/>
                    <a:pt x="9028" y="6765"/>
                  </a:cubicBezTo>
                  <a:cubicBezTo>
                    <a:pt x="9087" y="6725"/>
                    <a:pt x="9150" y="6708"/>
                    <a:pt x="9216" y="6708"/>
                  </a:cubicBezTo>
                  <a:cubicBezTo>
                    <a:pt x="9554" y="6708"/>
                    <a:pt x="9973" y="7154"/>
                    <a:pt x="10456" y="7281"/>
                  </a:cubicBezTo>
                  <a:cubicBezTo>
                    <a:pt x="10576" y="7319"/>
                    <a:pt x="10712" y="7343"/>
                    <a:pt x="10866" y="7343"/>
                  </a:cubicBezTo>
                  <a:cubicBezTo>
                    <a:pt x="11341" y="7343"/>
                    <a:pt x="11993" y="7112"/>
                    <a:pt x="12888" y="6309"/>
                  </a:cubicBezTo>
                  <a:cubicBezTo>
                    <a:pt x="12888" y="6339"/>
                    <a:pt x="13070" y="7221"/>
                    <a:pt x="13922" y="7585"/>
                  </a:cubicBezTo>
                  <a:cubicBezTo>
                    <a:pt x="14116" y="7663"/>
                    <a:pt x="14332" y="7700"/>
                    <a:pt x="14544" y="7700"/>
                  </a:cubicBezTo>
                  <a:cubicBezTo>
                    <a:pt x="14995" y="7700"/>
                    <a:pt x="15428" y="7531"/>
                    <a:pt x="15593" y="7221"/>
                  </a:cubicBezTo>
                  <a:cubicBezTo>
                    <a:pt x="15897" y="6643"/>
                    <a:pt x="15016" y="6187"/>
                    <a:pt x="14985" y="4880"/>
                  </a:cubicBezTo>
                  <a:cubicBezTo>
                    <a:pt x="14955" y="3938"/>
                    <a:pt x="15441" y="3816"/>
                    <a:pt x="15320" y="2904"/>
                  </a:cubicBezTo>
                  <a:cubicBezTo>
                    <a:pt x="15289" y="2752"/>
                    <a:pt x="15137" y="1476"/>
                    <a:pt x="14073" y="898"/>
                  </a:cubicBezTo>
                  <a:cubicBezTo>
                    <a:pt x="13706" y="692"/>
                    <a:pt x="13338" y="636"/>
                    <a:pt x="13026" y="636"/>
                  </a:cubicBezTo>
                  <a:cubicBezTo>
                    <a:pt x="12692" y="636"/>
                    <a:pt x="12421" y="700"/>
                    <a:pt x="12280" y="716"/>
                  </a:cubicBezTo>
                  <a:cubicBezTo>
                    <a:pt x="11490" y="898"/>
                    <a:pt x="11004" y="1385"/>
                    <a:pt x="10791" y="1597"/>
                  </a:cubicBezTo>
                  <a:cubicBezTo>
                    <a:pt x="10730" y="1354"/>
                    <a:pt x="10608" y="1050"/>
                    <a:pt x="10335" y="746"/>
                  </a:cubicBezTo>
                  <a:cubicBezTo>
                    <a:pt x="9848" y="230"/>
                    <a:pt x="9180" y="108"/>
                    <a:pt x="8815" y="78"/>
                  </a:cubicBezTo>
                  <a:cubicBezTo>
                    <a:pt x="8682" y="41"/>
                    <a:pt x="8458" y="0"/>
                    <a:pt x="8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2"/>
            <p:cNvSpPr/>
            <p:nvPr/>
          </p:nvSpPr>
          <p:spPr>
            <a:xfrm>
              <a:off x="1250925" y="2062732"/>
              <a:ext cx="55225" cy="74809"/>
            </a:xfrm>
            <a:custGeom>
              <a:rect b="b" l="l" r="r" t="t"/>
              <a:pathLst>
                <a:path extrusionOk="0" h="2842" w="2098">
                  <a:moveTo>
                    <a:pt x="898" y="1"/>
                  </a:moveTo>
                  <a:cubicBezTo>
                    <a:pt x="643" y="1"/>
                    <a:pt x="403" y="141"/>
                    <a:pt x="274" y="348"/>
                  </a:cubicBezTo>
                  <a:cubicBezTo>
                    <a:pt x="0" y="774"/>
                    <a:pt x="244" y="1412"/>
                    <a:pt x="426" y="1838"/>
                  </a:cubicBezTo>
                  <a:cubicBezTo>
                    <a:pt x="608" y="2233"/>
                    <a:pt x="973" y="2750"/>
                    <a:pt x="1429" y="2841"/>
                  </a:cubicBezTo>
                  <a:cubicBezTo>
                    <a:pt x="1435" y="2841"/>
                    <a:pt x="1455" y="2842"/>
                    <a:pt x="1483" y="2842"/>
                  </a:cubicBezTo>
                  <a:cubicBezTo>
                    <a:pt x="1597" y="2842"/>
                    <a:pt x="1855" y="2823"/>
                    <a:pt x="1976" y="2628"/>
                  </a:cubicBezTo>
                  <a:cubicBezTo>
                    <a:pt x="2098" y="2476"/>
                    <a:pt x="2067" y="2324"/>
                    <a:pt x="2037" y="2263"/>
                  </a:cubicBezTo>
                  <a:cubicBezTo>
                    <a:pt x="2067" y="1929"/>
                    <a:pt x="2037" y="1503"/>
                    <a:pt x="1976" y="1078"/>
                  </a:cubicBezTo>
                  <a:cubicBezTo>
                    <a:pt x="1976" y="1047"/>
                    <a:pt x="1946" y="956"/>
                    <a:pt x="1915" y="895"/>
                  </a:cubicBezTo>
                  <a:cubicBezTo>
                    <a:pt x="1915" y="895"/>
                    <a:pt x="1885" y="743"/>
                    <a:pt x="1794" y="622"/>
                  </a:cubicBezTo>
                  <a:cubicBezTo>
                    <a:pt x="1642" y="348"/>
                    <a:pt x="1368" y="105"/>
                    <a:pt x="1034" y="14"/>
                  </a:cubicBezTo>
                  <a:cubicBezTo>
                    <a:pt x="988" y="5"/>
                    <a:pt x="943" y="1"/>
                    <a:pt x="8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2"/>
            <p:cNvSpPr/>
            <p:nvPr/>
          </p:nvSpPr>
          <p:spPr>
            <a:xfrm>
              <a:off x="3156727" y="3891277"/>
              <a:ext cx="176861" cy="184863"/>
            </a:xfrm>
            <a:custGeom>
              <a:rect b="b" l="l" r="r" t="t"/>
              <a:pathLst>
                <a:path extrusionOk="0" h="7023" w="6719">
                  <a:moveTo>
                    <a:pt x="3284" y="1"/>
                  </a:moveTo>
                  <a:cubicBezTo>
                    <a:pt x="3284" y="1"/>
                    <a:pt x="1" y="2524"/>
                    <a:pt x="1" y="3071"/>
                  </a:cubicBezTo>
                  <a:cubicBezTo>
                    <a:pt x="1" y="3648"/>
                    <a:pt x="1065" y="7022"/>
                    <a:pt x="1065" y="7022"/>
                  </a:cubicBezTo>
                  <a:lnTo>
                    <a:pt x="6262" y="7022"/>
                  </a:lnTo>
                  <a:cubicBezTo>
                    <a:pt x="6262" y="7022"/>
                    <a:pt x="6718" y="5898"/>
                    <a:pt x="6566" y="5472"/>
                  </a:cubicBezTo>
                  <a:cubicBezTo>
                    <a:pt x="6414" y="5047"/>
                    <a:pt x="4743" y="3770"/>
                    <a:pt x="4652" y="3527"/>
                  </a:cubicBezTo>
                  <a:cubicBezTo>
                    <a:pt x="4560" y="3253"/>
                    <a:pt x="3284" y="1"/>
                    <a:pt x="3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2"/>
            <p:cNvSpPr/>
            <p:nvPr/>
          </p:nvSpPr>
          <p:spPr>
            <a:xfrm>
              <a:off x="2375054" y="3890488"/>
              <a:ext cx="199235" cy="196050"/>
            </a:xfrm>
            <a:custGeom>
              <a:rect b="b" l="l" r="r" t="t"/>
              <a:pathLst>
                <a:path extrusionOk="0" h="7448" w="7569">
                  <a:moveTo>
                    <a:pt x="4225" y="0"/>
                  </a:moveTo>
                  <a:cubicBezTo>
                    <a:pt x="4225" y="0"/>
                    <a:pt x="3435" y="2554"/>
                    <a:pt x="3040" y="3162"/>
                  </a:cubicBezTo>
                  <a:cubicBezTo>
                    <a:pt x="2675" y="3769"/>
                    <a:pt x="517" y="5320"/>
                    <a:pt x="396" y="5502"/>
                  </a:cubicBezTo>
                  <a:cubicBezTo>
                    <a:pt x="304" y="5684"/>
                    <a:pt x="0" y="7447"/>
                    <a:pt x="0" y="7447"/>
                  </a:cubicBezTo>
                  <a:lnTo>
                    <a:pt x="7235" y="7447"/>
                  </a:lnTo>
                  <a:cubicBezTo>
                    <a:pt x="7235" y="7447"/>
                    <a:pt x="7569" y="4773"/>
                    <a:pt x="7569" y="4256"/>
                  </a:cubicBezTo>
                  <a:cubicBezTo>
                    <a:pt x="7569" y="3678"/>
                    <a:pt x="7326" y="2128"/>
                    <a:pt x="7326" y="2128"/>
                  </a:cubicBezTo>
                  <a:lnTo>
                    <a:pt x="7143" y="304"/>
                  </a:lnTo>
                  <a:lnTo>
                    <a:pt x="42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2"/>
            <p:cNvSpPr/>
            <p:nvPr/>
          </p:nvSpPr>
          <p:spPr>
            <a:xfrm>
              <a:off x="2469473" y="2823979"/>
              <a:ext cx="812918" cy="1127524"/>
            </a:xfrm>
            <a:custGeom>
              <a:rect b="b" l="l" r="r" t="t"/>
              <a:pathLst>
                <a:path extrusionOk="0" h="42835" w="30883">
                  <a:moveTo>
                    <a:pt x="22554" y="0"/>
                  </a:moveTo>
                  <a:lnTo>
                    <a:pt x="6292" y="851"/>
                  </a:lnTo>
                  <a:cubicBezTo>
                    <a:pt x="6292" y="851"/>
                    <a:pt x="4407" y="6900"/>
                    <a:pt x="4286" y="8511"/>
                  </a:cubicBezTo>
                  <a:cubicBezTo>
                    <a:pt x="4164" y="10152"/>
                    <a:pt x="2432" y="20882"/>
                    <a:pt x="2189" y="21855"/>
                  </a:cubicBezTo>
                  <a:cubicBezTo>
                    <a:pt x="1125" y="26718"/>
                    <a:pt x="0" y="37387"/>
                    <a:pt x="0" y="37387"/>
                  </a:cubicBezTo>
                  <a:lnTo>
                    <a:pt x="760" y="38390"/>
                  </a:lnTo>
                  <a:lnTo>
                    <a:pt x="0" y="39879"/>
                  </a:lnTo>
                  <a:lnTo>
                    <a:pt x="0" y="41764"/>
                  </a:lnTo>
                  <a:cubicBezTo>
                    <a:pt x="0" y="41764"/>
                    <a:pt x="1216" y="41429"/>
                    <a:pt x="1793" y="41429"/>
                  </a:cubicBezTo>
                  <a:cubicBezTo>
                    <a:pt x="2341" y="41429"/>
                    <a:pt x="3921" y="42068"/>
                    <a:pt x="3921" y="42068"/>
                  </a:cubicBezTo>
                  <a:cubicBezTo>
                    <a:pt x="3921" y="42068"/>
                    <a:pt x="5593" y="37447"/>
                    <a:pt x="5593" y="36748"/>
                  </a:cubicBezTo>
                  <a:cubicBezTo>
                    <a:pt x="5593" y="36080"/>
                    <a:pt x="6353" y="35715"/>
                    <a:pt x="6262" y="35229"/>
                  </a:cubicBezTo>
                  <a:cubicBezTo>
                    <a:pt x="6201" y="34742"/>
                    <a:pt x="6018" y="33405"/>
                    <a:pt x="6262" y="32827"/>
                  </a:cubicBezTo>
                  <a:cubicBezTo>
                    <a:pt x="6505" y="32280"/>
                    <a:pt x="7629" y="27265"/>
                    <a:pt x="7721" y="25928"/>
                  </a:cubicBezTo>
                  <a:cubicBezTo>
                    <a:pt x="7781" y="24590"/>
                    <a:pt x="9301" y="20456"/>
                    <a:pt x="9301" y="20456"/>
                  </a:cubicBezTo>
                  <a:cubicBezTo>
                    <a:pt x="9301" y="20456"/>
                    <a:pt x="11094" y="15168"/>
                    <a:pt x="11398" y="14408"/>
                  </a:cubicBezTo>
                  <a:cubicBezTo>
                    <a:pt x="11672" y="13648"/>
                    <a:pt x="12098" y="9696"/>
                    <a:pt x="13891" y="9696"/>
                  </a:cubicBezTo>
                  <a:cubicBezTo>
                    <a:pt x="15684" y="9696"/>
                    <a:pt x="18511" y="15350"/>
                    <a:pt x="18967" y="17447"/>
                  </a:cubicBezTo>
                  <a:cubicBezTo>
                    <a:pt x="19423" y="19544"/>
                    <a:pt x="22462" y="29727"/>
                    <a:pt x="22918" y="30487"/>
                  </a:cubicBezTo>
                  <a:cubicBezTo>
                    <a:pt x="23374" y="31247"/>
                    <a:pt x="25198" y="33800"/>
                    <a:pt x="25198" y="33800"/>
                  </a:cubicBezTo>
                  <a:lnTo>
                    <a:pt x="24499" y="36536"/>
                  </a:lnTo>
                  <a:lnTo>
                    <a:pt x="24985" y="40274"/>
                  </a:lnTo>
                  <a:cubicBezTo>
                    <a:pt x="24985" y="40274"/>
                    <a:pt x="25289" y="42220"/>
                    <a:pt x="25350" y="42645"/>
                  </a:cubicBezTo>
                  <a:cubicBezTo>
                    <a:pt x="25360" y="42787"/>
                    <a:pt x="25543" y="42834"/>
                    <a:pt x="25781" y="42834"/>
                  </a:cubicBezTo>
                  <a:cubicBezTo>
                    <a:pt x="26259" y="42834"/>
                    <a:pt x="26961" y="42645"/>
                    <a:pt x="26961" y="42645"/>
                  </a:cubicBezTo>
                  <a:cubicBezTo>
                    <a:pt x="26961" y="42645"/>
                    <a:pt x="29909" y="42037"/>
                    <a:pt x="30335" y="41764"/>
                  </a:cubicBezTo>
                  <a:cubicBezTo>
                    <a:pt x="30791" y="41551"/>
                    <a:pt x="30882" y="40487"/>
                    <a:pt x="30761" y="40183"/>
                  </a:cubicBezTo>
                  <a:cubicBezTo>
                    <a:pt x="30700" y="39818"/>
                    <a:pt x="30396" y="39180"/>
                    <a:pt x="30396" y="38846"/>
                  </a:cubicBezTo>
                  <a:cubicBezTo>
                    <a:pt x="30396" y="38511"/>
                    <a:pt x="28390" y="25076"/>
                    <a:pt x="28177" y="24073"/>
                  </a:cubicBezTo>
                  <a:cubicBezTo>
                    <a:pt x="27995" y="23040"/>
                    <a:pt x="26444" y="19393"/>
                    <a:pt x="26110" y="17873"/>
                  </a:cubicBezTo>
                  <a:cubicBezTo>
                    <a:pt x="25745" y="16323"/>
                    <a:pt x="25411" y="12766"/>
                    <a:pt x="25411" y="11642"/>
                  </a:cubicBezTo>
                  <a:cubicBezTo>
                    <a:pt x="25411" y="10487"/>
                    <a:pt x="25228" y="9271"/>
                    <a:pt x="25228" y="8784"/>
                  </a:cubicBezTo>
                  <a:cubicBezTo>
                    <a:pt x="25228" y="8298"/>
                    <a:pt x="22554" y="0"/>
                    <a:pt x="22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2"/>
            <p:cNvSpPr/>
            <p:nvPr/>
          </p:nvSpPr>
          <p:spPr>
            <a:xfrm>
              <a:off x="2514274" y="2093635"/>
              <a:ext cx="643296" cy="828974"/>
            </a:xfrm>
            <a:custGeom>
              <a:rect b="b" l="l" r="r" t="t"/>
              <a:pathLst>
                <a:path extrusionOk="0" h="31493" w="24439">
                  <a:moveTo>
                    <a:pt x="8724" y="1"/>
                  </a:moveTo>
                  <a:cubicBezTo>
                    <a:pt x="8509" y="1"/>
                    <a:pt x="8274" y="24"/>
                    <a:pt x="8025" y="86"/>
                  </a:cubicBezTo>
                  <a:cubicBezTo>
                    <a:pt x="7326" y="299"/>
                    <a:pt x="7265" y="603"/>
                    <a:pt x="6353" y="1089"/>
                  </a:cubicBezTo>
                  <a:cubicBezTo>
                    <a:pt x="5806" y="1393"/>
                    <a:pt x="5715" y="1363"/>
                    <a:pt x="3921" y="2001"/>
                  </a:cubicBezTo>
                  <a:cubicBezTo>
                    <a:pt x="2736" y="2427"/>
                    <a:pt x="2158" y="2639"/>
                    <a:pt x="2098" y="2731"/>
                  </a:cubicBezTo>
                  <a:cubicBezTo>
                    <a:pt x="1094" y="3642"/>
                    <a:pt x="1702" y="5101"/>
                    <a:pt x="1216" y="7472"/>
                  </a:cubicBezTo>
                  <a:cubicBezTo>
                    <a:pt x="942" y="8688"/>
                    <a:pt x="0" y="9874"/>
                    <a:pt x="91" y="10360"/>
                  </a:cubicBezTo>
                  <a:cubicBezTo>
                    <a:pt x="145" y="10792"/>
                    <a:pt x="1424" y="10816"/>
                    <a:pt x="2562" y="10816"/>
                  </a:cubicBezTo>
                  <a:cubicBezTo>
                    <a:pt x="2704" y="10816"/>
                    <a:pt x="2844" y="10816"/>
                    <a:pt x="2979" y="10816"/>
                  </a:cubicBezTo>
                  <a:cubicBezTo>
                    <a:pt x="4017" y="10816"/>
                    <a:pt x="4390" y="10623"/>
                    <a:pt x="4655" y="10623"/>
                  </a:cubicBezTo>
                  <a:cubicBezTo>
                    <a:pt x="4740" y="10623"/>
                    <a:pt x="4813" y="10643"/>
                    <a:pt x="4894" y="10694"/>
                  </a:cubicBezTo>
                  <a:cubicBezTo>
                    <a:pt x="6353" y="11545"/>
                    <a:pt x="3587" y="17017"/>
                    <a:pt x="3769" y="22700"/>
                  </a:cubicBezTo>
                  <a:cubicBezTo>
                    <a:pt x="3800" y="23248"/>
                    <a:pt x="3891" y="24980"/>
                    <a:pt x="3769" y="27351"/>
                  </a:cubicBezTo>
                  <a:cubicBezTo>
                    <a:pt x="3739" y="28415"/>
                    <a:pt x="3648" y="29327"/>
                    <a:pt x="3587" y="29874"/>
                  </a:cubicBezTo>
                  <a:cubicBezTo>
                    <a:pt x="7143" y="30846"/>
                    <a:pt x="10213" y="31211"/>
                    <a:pt x="12462" y="31394"/>
                  </a:cubicBezTo>
                  <a:cubicBezTo>
                    <a:pt x="13365" y="31460"/>
                    <a:pt x="14147" y="31492"/>
                    <a:pt x="14835" y="31492"/>
                  </a:cubicBezTo>
                  <a:cubicBezTo>
                    <a:pt x="16996" y="31492"/>
                    <a:pt x="18225" y="31172"/>
                    <a:pt x="19332" y="30573"/>
                  </a:cubicBezTo>
                  <a:cubicBezTo>
                    <a:pt x="20548" y="29935"/>
                    <a:pt x="21368" y="29084"/>
                    <a:pt x="21885" y="28476"/>
                  </a:cubicBezTo>
                  <a:cubicBezTo>
                    <a:pt x="21429" y="27503"/>
                    <a:pt x="21308" y="26682"/>
                    <a:pt x="21308" y="26135"/>
                  </a:cubicBezTo>
                  <a:cubicBezTo>
                    <a:pt x="21308" y="25314"/>
                    <a:pt x="21460" y="25071"/>
                    <a:pt x="21399" y="24038"/>
                  </a:cubicBezTo>
                  <a:cubicBezTo>
                    <a:pt x="21399" y="23704"/>
                    <a:pt x="21308" y="23278"/>
                    <a:pt x="21125" y="22245"/>
                  </a:cubicBezTo>
                  <a:cubicBezTo>
                    <a:pt x="20821" y="20846"/>
                    <a:pt x="20639" y="20299"/>
                    <a:pt x="20487" y="19600"/>
                  </a:cubicBezTo>
                  <a:cubicBezTo>
                    <a:pt x="20305" y="18719"/>
                    <a:pt x="19575" y="15588"/>
                    <a:pt x="21125" y="13369"/>
                  </a:cubicBezTo>
                  <a:cubicBezTo>
                    <a:pt x="21308" y="13095"/>
                    <a:pt x="21460" y="12913"/>
                    <a:pt x="21581" y="12792"/>
                  </a:cubicBezTo>
                  <a:cubicBezTo>
                    <a:pt x="21815" y="12921"/>
                    <a:pt x="22004" y="13316"/>
                    <a:pt x="22281" y="13316"/>
                  </a:cubicBezTo>
                  <a:cubicBezTo>
                    <a:pt x="22328" y="13316"/>
                    <a:pt x="22379" y="13305"/>
                    <a:pt x="22432" y="13278"/>
                  </a:cubicBezTo>
                  <a:cubicBezTo>
                    <a:pt x="22736" y="13095"/>
                    <a:pt x="23192" y="9813"/>
                    <a:pt x="23587" y="8840"/>
                  </a:cubicBezTo>
                  <a:cubicBezTo>
                    <a:pt x="23891" y="8111"/>
                    <a:pt x="24286" y="7351"/>
                    <a:pt x="24347" y="6256"/>
                  </a:cubicBezTo>
                  <a:cubicBezTo>
                    <a:pt x="24408" y="5770"/>
                    <a:pt x="24438" y="4706"/>
                    <a:pt x="23800" y="3734"/>
                  </a:cubicBezTo>
                  <a:cubicBezTo>
                    <a:pt x="23678" y="3582"/>
                    <a:pt x="23496" y="3278"/>
                    <a:pt x="22827" y="2791"/>
                  </a:cubicBezTo>
                  <a:cubicBezTo>
                    <a:pt x="22584" y="2609"/>
                    <a:pt x="22067" y="2214"/>
                    <a:pt x="20001" y="1272"/>
                  </a:cubicBezTo>
                  <a:cubicBezTo>
                    <a:pt x="19271" y="968"/>
                    <a:pt x="18937" y="785"/>
                    <a:pt x="18572" y="664"/>
                  </a:cubicBezTo>
                  <a:cubicBezTo>
                    <a:pt x="17660" y="360"/>
                    <a:pt x="16870" y="208"/>
                    <a:pt x="16232" y="147"/>
                  </a:cubicBezTo>
                  <a:cubicBezTo>
                    <a:pt x="15563" y="62"/>
                    <a:pt x="14996" y="30"/>
                    <a:pt x="14498" y="30"/>
                  </a:cubicBezTo>
                  <a:cubicBezTo>
                    <a:pt x="13061" y="30"/>
                    <a:pt x="12197" y="294"/>
                    <a:pt x="11104" y="294"/>
                  </a:cubicBezTo>
                  <a:cubicBezTo>
                    <a:pt x="10684" y="294"/>
                    <a:pt x="10230" y="255"/>
                    <a:pt x="9696" y="147"/>
                  </a:cubicBezTo>
                  <a:cubicBezTo>
                    <a:pt x="9476" y="87"/>
                    <a:pt x="9138" y="1"/>
                    <a:pt x="87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2"/>
            <p:cNvSpPr/>
            <p:nvPr/>
          </p:nvSpPr>
          <p:spPr>
            <a:xfrm>
              <a:off x="2813508" y="1967866"/>
              <a:ext cx="124032" cy="142457"/>
            </a:xfrm>
            <a:custGeom>
              <a:rect b="b" l="l" r="r" t="t"/>
              <a:pathLst>
                <a:path extrusionOk="0" h="5412" w="4712">
                  <a:moveTo>
                    <a:pt x="3952" y="1"/>
                  </a:moveTo>
                  <a:cubicBezTo>
                    <a:pt x="2918" y="62"/>
                    <a:pt x="1885" y="92"/>
                    <a:pt x="821" y="122"/>
                  </a:cubicBezTo>
                  <a:cubicBezTo>
                    <a:pt x="578" y="1885"/>
                    <a:pt x="304" y="3648"/>
                    <a:pt x="0" y="5411"/>
                  </a:cubicBezTo>
                  <a:lnTo>
                    <a:pt x="4712" y="5411"/>
                  </a:lnTo>
                  <a:cubicBezTo>
                    <a:pt x="4438" y="3618"/>
                    <a:pt x="4225" y="1794"/>
                    <a:pt x="3952" y="1"/>
                  </a:cubicBezTo>
                  <a:close/>
                </a:path>
              </a:pathLst>
            </a:custGeom>
            <a:solidFill>
              <a:srgbClr val="BC6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2"/>
            <p:cNvSpPr/>
            <p:nvPr/>
          </p:nvSpPr>
          <p:spPr>
            <a:xfrm>
              <a:off x="2725485" y="2079052"/>
              <a:ext cx="279255" cy="132981"/>
            </a:xfrm>
            <a:custGeom>
              <a:rect b="b" l="l" r="r" t="t"/>
              <a:pathLst>
                <a:path extrusionOk="0" h="5052" w="10609">
                  <a:moveTo>
                    <a:pt x="4501" y="1"/>
                  </a:moveTo>
                  <a:cubicBezTo>
                    <a:pt x="2574" y="1"/>
                    <a:pt x="1042" y="354"/>
                    <a:pt x="1" y="640"/>
                  </a:cubicBezTo>
                  <a:cubicBezTo>
                    <a:pt x="517" y="3163"/>
                    <a:pt x="2706" y="4987"/>
                    <a:pt x="5198" y="5048"/>
                  </a:cubicBezTo>
                  <a:cubicBezTo>
                    <a:pt x="5266" y="5050"/>
                    <a:pt x="5334" y="5051"/>
                    <a:pt x="5402" y="5051"/>
                  </a:cubicBezTo>
                  <a:cubicBezTo>
                    <a:pt x="7753" y="5051"/>
                    <a:pt x="9870" y="3522"/>
                    <a:pt x="10609" y="1218"/>
                  </a:cubicBezTo>
                  <a:cubicBezTo>
                    <a:pt x="9454" y="762"/>
                    <a:pt x="7691" y="184"/>
                    <a:pt x="5502" y="32"/>
                  </a:cubicBezTo>
                  <a:cubicBezTo>
                    <a:pt x="5158" y="10"/>
                    <a:pt x="4824" y="1"/>
                    <a:pt x="45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2"/>
            <p:cNvSpPr/>
            <p:nvPr/>
          </p:nvSpPr>
          <p:spPr>
            <a:xfrm>
              <a:off x="2786290" y="1759444"/>
              <a:ext cx="203262" cy="180467"/>
            </a:xfrm>
            <a:custGeom>
              <a:rect b="b" l="l" r="r" t="t"/>
              <a:pathLst>
                <a:path extrusionOk="0" h="6856" w="7722">
                  <a:moveTo>
                    <a:pt x="3785" y="0"/>
                  </a:moveTo>
                  <a:cubicBezTo>
                    <a:pt x="2211" y="0"/>
                    <a:pt x="737" y="945"/>
                    <a:pt x="1" y="2417"/>
                  </a:cubicBezTo>
                  <a:cubicBezTo>
                    <a:pt x="92" y="3785"/>
                    <a:pt x="153" y="5183"/>
                    <a:pt x="244" y="6551"/>
                  </a:cubicBezTo>
                  <a:cubicBezTo>
                    <a:pt x="2615" y="6673"/>
                    <a:pt x="5046" y="6764"/>
                    <a:pt x="7448" y="6855"/>
                  </a:cubicBezTo>
                  <a:cubicBezTo>
                    <a:pt x="7508" y="5426"/>
                    <a:pt x="7630" y="4028"/>
                    <a:pt x="7721" y="2569"/>
                  </a:cubicBezTo>
                  <a:cubicBezTo>
                    <a:pt x="7053" y="1141"/>
                    <a:pt x="5715" y="138"/>
                    <a:pt x="4135" y="16"/>
                  </a:cubicBezTo>
                  <a:cubicBezTo>
                    <a:pt x="4018" y="6"/>
                    <a:pt x="3901" y="0"/>
                    <a:pt x="3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2"/>
            <p:cNvSpPr/>
            <p:nvPr/>
          </p:nvSpPr>
          <p:spPr>
            <a:xfrm>
              <a:off x="2523065" y="2362545"/>
              <a:ext cx="548087" cy="284625"/>
            </a:xfrm>
            <a:custGeom>
              <a:rect b="b" l="l" r="r" t="t"/>
              <a:pathLst>
                <a:path extrusionOk="0" h="10813" w="20822">
                  <a:moveTo>
                    <a:pt x="1553" y="1"/>
                  </a:moveTo>
                  <a:cubicBezTo>
                    <a:pt x="1007" y="1"/>
                    <a:pt x="533" y="48"/>
                    <a:pt x="213" y="144"/>
                  </a:cubicBezTo>
                  <a:cubicBezTo>
                    <a:pt x="1" y="1420"/>
                    <a:pt x="457" y="4734"/>
                    <a:pt x="548" y="7104"/>
                  </a:cubicBezTo>
                  <a:cubicBezTo>
                    <a:pt x="548" y="7500"/>
                    <a:pt x="578" y="8229"/>
                    <a:pt x="1034" y="8837"/>
                  </a:cubicBezTo>
                  <a:cubicBezTo>
                    <a:pt x="1277" y="9111"/>
                    <a:pt x="1672" y="9536"/>
                    <a:pt x="2584" y="9779"/>
                  </a:cubicBezTo>
                  <a:cubicBezTo>
                    <a:pt x="4104" y="10205"/>
                    <a:pt x="8603" y="10600"/>
                    <a:pt x="14591" y="10813"/>
                  </a:cubicBezTo>
                  <a:cubicBezTo>
                    <a:pt x="16019" y="10144"/>
                    <a:pt x="17417" y="9475"/>
                    <a:pt x="18816" y="8807"/>
                  </a:cubicBezTo>
                  <a:cubicBezTo>
                    <a:pt x="20153" y="7408"/>
                    <a:pt x="20822" y="5828"/>
                    <a:pt x="20335" y="5068"/>
                  </a:cubicBezTo>
                  <a:cubicBezTo>
                    <a:pt x="20086" y="4688"/>
                    <a:pt x="19558" y="4526"/>
                    <a:pt x="18913" y="4526"/>
                  </a:cubicBezTo>
                  <a:cubicBezTo>
                    <a:pt x="17907" y="4526"/>
                    <a:pt x="16617" y="4919"/>
                    <a:pt x="15654" y="5493"/>
                  </a:cubicBezTo>
                  <a:cubicBezTo>
                    <a:pt x="14347" y="6284"/>
                    <a:pt x="13648" y="7500"/>
                    <a:pt x="13344" y="8168"/>
                  </a:cubicBezTo>
                  <a:cubicBezTo>
                    <a:pt x="11946" y="7864"/>
                    <a:pt x="10426" y="7500"/>
                    <a:pt x="8815" y="7013"/>
                  </a:cubicBezTo>
                  <a:cubicBezTo>
                    <a:pt x="7417" y="6588"/>
                    <a:pt x="6141" y="6132"/>
                    <a:pt x="4925" y="5676"/>
                  </a:cubicBezTo>
                  <a:cubicBezTo>
                    <a:pt x="5016" y="4916"/>
                    <a:pt x="5137" y="3943"/>
                    <a:pt x="5107" y="2879"/>
                  </a:cubicBezTo>
                  <a:cubicBezTo>
                    <a:pt x="5077" y="1785"/>
                    <a:pt x="4985" y="1238"/>
                    <a:pt x="4833" y="478"/>
                  </a:cubicBezTo>
                  <a:cubicBezTo>
                    <a:pt x="3827" y="163"/>
                    <a:pt x="2565" y="1"/>
                    <a:pt x="1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2"/>
            <p:cNvSpPr/>
            <p:nvPr/>
          </p:nvSpPr>
          <p:spPr>
            <a:xfrm>
              <a:off x="2783105" y="1806140"/>
              <a:ext cx="212054" cy="268226"/>
            </a:xfrm>
            <a:custGeom>
              <a:rect b="b" l="l" r="r" t="t"/>
              <a:pathLst>
                <a:path extrusionOk="0" h="10190" w="8056">
                  <a:moveTo>
                    <a:pt x="3895" y="1"/>
                  </a:moveTo>
                  <a:cubicBezTo>
                    <a:pt x="3834" y="1"/>
                    <a:pt x="3771" y="2"/>
                    <a:pt x="3708" y="5"/>
                  </a:cubicBezTo>
                  <a:cubicBezTo>
                    <a:pt x="2401" y="66"/>
                    <a:pt x="1490" y="734"/>
                    <a:pt x="1186" y="978"/>
                  </a:cubicBezTo>
                  <a:cubicBezTo>
                    <a:pt x="1034" y="1950"/>
                    <a:pt x="882" y="2923"/>
                    <a:pt x="730" y="3865"/>
                  </a:cubicBezTo>
                  <a:cubicBezTo>
                    <a:pt x="608" y="3865"/>
                    <a:pt x="395" y="3926"/>
                    <a:pt x="243" y="4078"/>
                  </a:cubicBezTo>
                  <a:cubicBezTo>
                    <a:pt x="213" y="4139"/>
                    <a:pt x="91" y="4260"/>
                    <a:pt x="61" y="5051"/>
                  </a:cubicBezTo>
                  <a:cubicBezTo>
                    <a:pt x="0" y="5659"/>
                    <a:pt x="61" y="5780"/>
                    <a:pt x="122" y="5841"/>
                  </a:cubicBezTo>
                  <a:cubicBezTo>
                    <a:pt x="243" y="5932"/>
                    <a:pt x="426" y="5932"/>
                    <a:pt x="547" y="5932"/>
                  </a:cubicBezTo>
                  <a:cubicBezTo>
                    <a:pt x="608" y="6510"/>
                    <a:pt x="851" y="7452"/>
                    <a:pt x="1520" y="8425"/>
                  </a:cubicBezTo>
                  <a:cubicBezTo>
                    <a:pt x="2037" y="9154"/>
                    <a:pt x="2705" y="10157"/>
                    <a:pt x="3739" y="10187"/>
                  </a:cubicBezTo>
                  <a:cubicBezTo>
                    <a:pt x="3769" y="10189"/>
                    <a:pt x="3799" y="10190"/>
                    <a:pt x="3829" y="10190"/>
                  </a:cubicBezTo>
                  <a:cubicBezTo>
                    <a:pt x="4909" y="10190"/>
                    <a:pt x="5726" y="9139"/>
                    <a:pt x="6140" y="8577"/>
                  </a:cubicBezTo>
                  <a:cubicBezTo>
                    <a:pt x="6839" y="7634"/>
                    <a:pt x="7082" y="6662"/>
                    <a:pt x="7143" y="6114"/>
                  </a:cubicBezTo>
                  <a:cubicBezTo>
                    <a:pt x="7265" y="6114"/>
                    <a:pt x="7508" y="6084"/>
                    <a:pt x="7690" y="5932"/>
                  </a:cubicBezTo>
                  <a:cubicBezTo>
                    <a:pt x="7873" y="5750"/>
                    <a:pt x="7903" y="5507"/>
                    <a:pt x="7964" y="5233"/>
                  </a:cubicBezTo>
                  <a:cubicBezTo>
                    <a:pt x="7994" y="4929"/>
                    <a:pt x="8055" y="4412"/>
                    <a:pt x="7721" y="4169"/>
                  </a:cubicBezTo>
                  <a:cubicBezTo>
                    <a:pt x="7629" y="4093"/>
                    <a:pt x="7516" y="4070"/>
                    <a:pt x="7405" y="4070"/>
                  </a:cubicBezTo>
                  <a:cubicBezTo>
                    <a:pt x="7295" y="4070"/>
                    <a:pt x="7189" y="4093"/>
                    <a:pt x="7113" y="4108"/>
                  </a:cubicBezTo>
                  <a:cubicBezTo>
                    <a:pt x="7082" y="3227"/>
                    <a:pt x="7052" y="2315"/>
                    <a:pt x="6991" y="1434"/>
                  </a:cubicBezTo>
                  <a:cubicBezTo>
                    <a:pt x="6844" y="1257"/>
                    <a:pt x="5702" y="1"/>
                    <a:pt x="38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2"/>
            <p:cNvSpPr/>
            <p:nvPr/>
          </p:nvSpPr>
          <p:spPr>
            <a:xfrm>
              <a:off x="2772708" y="2016694"/>
              <a:ext cx="320845" cy="524739"/>
            </a:xfrm>
            <a:custGeom>
              <a:rect b="b" l="l" r="r" t="t"/>
              <a:pathLst>
                <a:path extrusionOk="0" h="19935" w="12189">
                  <a:moveTo>
                    <a:pt x="2006" y="0"/>
                  </a:moveTo>
                  <a:lnTo>
                    <a:pt x="0" y="2037"/>
                  </a:lnTo>
                  <a:cubicBezTo>
                    <a:pt x="61" y="2675"/>
                    <a:pt x="152" y="3344"/>
                    <a:pt x="213" y="4043"/>
                  </a:cubicBezTo>
                  <a:cubicBezTo>
                    <a:pt x="942" y="4711"/>
                    <a:pt x="1611" y="5410"/>
                    <a:pt x="2310" y="6079"/>
                  </a:cubicBezTo>
                  <a:cubicBezTo>
                    <a:pt x="3131" y="11824"/>
                    <a:pt x="3891" y="16049"/>
                    <a:pt x="4195" y="17325"/>
                  </a:cubicBezTo>
                  <a:cubicBezTo>
                    <a:pt x="4347" y="17873"/>
                    <a:pt x="4620" y="18754"/>
                    <a:pt x="5380" y="19362"/>
                  </a:cubicBezTo>
                  <a:cubicBezTo>
                    <a:pt x="5654" y="19544"/>
                    <a:pt x="5866" y="19666"/>
                    <a:pt x="6079" y="19727"/>
                  </a:cubicBezTo>
                  <a:cubicBezTo>
                    <a:pt x="6413" y="19819"/>
                    <a:pt x="6905" y="19935"/>
                    <a:pt x="7465" y="19935"/>
                  </a:cubicBezTo>
                  <a:cubicBezTo>
                    <a:pt x="7824" y="19935"/>
                    <a:pt x="8211" y="19888"/>
                    <a:pt x="8602" y="19757"/>
                  </a:cubicBezTo>
                  <a:cubicBezTo>
                    <a:pt x="10426" y="19271"/>
                    <a:pt x="11794" y="17538"/>
                    <a:pt x="12189" y="15319"/>
                  </a:cubicBezTo>
                  <a:cubicBezTo>
                    <a:pt x="11946" y="15107"/>
                    <a:pt x="11581" y="14803"/>
                    <a:pt x="11094" y="14499"/>
                  </a:cubicBezTo>
                  <a:cubicBezTo>
                    <a:pt x="10183" y="13921"/>
                    <a:pt x="9666" y="13860"/>
                    <a:pt x="9058" y="13435"/>
                  </a:cubicBezTo>
                  <a:cubicBezTo>
                    <a:pt x="8389" y="13009"/>
                    <a:pt x="7994" y="12493"/>
                    <a:pt x="7477" y="11793"/>
                  </a:cubicBezTo>
                  <a:cubicBezTo>
                    <a:pt x="5958" y="9635"/>
                    <a:pt x="4955" y="6657"/>
                    <a:pt x="4651" y="5775"/>
                  </a:cubicBezTo>
                  <a:cubicBezTo>
                    <a:pt x="4772" y="4954"/>
                    <a:pt x="4894" y="4316"/>
                    <a:pt x="4955" y="3860"/>
                  </a:cubicBezTo>
                  <a:cubicBezTo>
                    <a:pt x="5046" y="3404"/>
                    <a:pt x="5107" y="3131"/>
                    <a:pt x="5198" y="2675"/>
                  </a:cubicBezTo>
                  <a:cubicBezTo>
                    <a:pt x="5258" y="2037"/>
                    <a:pt x="5289" y="1459"/>
                    <a:pt x="5350" y="1125"/>
                  </a:cubicBezTo>
                  <a:lnTo>
                    <a:pt x="5350" y="1125"/>
                  </a:lnTo>
                  <a:lnTo>
                    <a:pt x="4772" y="1216"/>
                  </a:lnTo>
                  <a:cubicBezTo>
                    <a:pt x="4559" y="1520"/>
                    <a:pt x="4347" y="1885"/>
                    <a:pt x="4134" y="2188"/>
                  </a:cubicBezTo>
                  <a:cubicBezTo>
                    <a:pt x="3830" y="1793"/>
                    <a:pt x="3496" y="1429"/>
                    <a:pt x="3100" y="1033"/>
                  </a:cubicBezTo>
                  <a:cubicBezTo>
                    <a:pt x="2736" y="669"/>
                    <a:pt x="2340" y="304"/>
                    <a:pt x="20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2"/>
            <p:cNvSpPr/>
            <p:nvPr/>
          </p:nvSpPr>
          <p:spPr>
            <a:xfrm>
              <a:off x="3684888" y="3522446"/>
              <a:ext cx="5528" cy="3238"/>
            </a:xfrm>
            <a:custGeom>
              <a:rect b="b" l="l" r="r" t="t"/>
              <a:pathLst>
                <a:path extrusionOk="0" h="123" w="210">
                  <a:moveTo>
                    <a:pt x="28" y="0"/>
                  </a:moveTo>
                  <a:cubicBezTo>
                    <a:pt x="7" y="0"/>
                    <a:pt x="1" y="14"/>
                    <a:pt x="7" y="14"/>
                  </a:cubicBezTo>
                  <a:cubicBezTo>
                    <a:pt x="11" y="14"/>
                    <a:pt x="17" y="11"/>
                    <a:pt x="28" y="0"/>
                  </a:cubicBezTo>
                  <a:close/>
                  <a:moveTo>
                    <a:pt x="28" y="0"/>
                  </a:moveTo>
                  <a:lnTo>
                    <a:pt x="28" y="122"/>
                  </a:lnTo>
                  <a:lnTo>
                    <a:pt x="210" y="31"/>
                  </a:lnTo>
                  <a:cubicBezTo>
                    <a:pt x="149" y="0"/>
                    <a:pt x="88" y="0"/>
                    <a:pt x="28" y="0"/>
                  </a:cubicBezTo>
                  <a:close/>
                </a:path>
              </a:pathLst>
            </a:custGeom>
            <a:solidFill>
              <a:srgbClr val="363A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2"/>
            <p:cNvSpPr/>
            <p:nvPr/>
          </p:nvSpPr>
          <p:spPr>
            <a:xfrm>
              <a:off x="3550380" y="3260011"/>
              <a:ext cx="601706" cy="623290"/>
            </a:xfrm>
            <a:custGeom>
              <a:rect b="b" l="l" r="r" t="t"/>
              <a:pathLst>
                <a:path extrusionOk="0" h="23679" w="22859">
                  <a:moveTo>
                    <a:pt x="17326" y="1"/>
                  </a:moveTo>
                  <a:cubicBezTo>
                    <a:pt x="17265" y="365"/>
                    <a:pt x="17022" y="669"/>
                    <a:pt x="16597" y="821"/>
                  </a:cubicBezTo>
                  <a:cubicBezTo>
                    <a:pt x="12615" y="2189"/>
                    <a:pt x="8633" y="3557"/>
                    <a:pt x="4621" y="4834"/>
                  </a:cubicBezTo>
                  <a:lnTo>
                    <a:pt x="4560" y="4834"/>
                  </a:lnTo>
                  <a:lnTo>
                    <a:pt x="4560" y="4925"/>
                  </a:lnTo>
                  <a:cubicBezTo>
                    <a:pt x="4560" y="4955"/>
                    <a:pt x="4530" y="4986"/>
                    <a:pt x="4469" y="4986"/>
                  </a:cubicBezTo>
                  <a:lnTo>
                    <a:pt x="4469" y="4864"/>
                  </a:lnTo>
                  <a:cubicBezTo>
                    <a:pt x="4134" y="4955"/>
                    <a:pt x="3770" y="5016"/>
                    <a:pt x="3375" y="5138"/>
                  </a:cubicBezTo>
                  <a:cubicBezTo>
                    <a:pt x="2402" y="5411"/>
                    <a:pt x="1216" y="5715"/>
                    <a:pt x="548" y="6536"/>
                  </a:cubicBezTo>
                  <a:cubicBezTo>
                    <a:pt x="122" y="7083"/>
                    <a:pt x="1" y="7812"/>
                    <a:pt x="92" y="8481"/>
                  </a:cubicBezTo>
                  <a:cubicBezTo>
                    <a:pt x="153" y="9241"/>
                    <a:pt x="335" y="9970"/>
                    <a:pt x="548" y="10700"/>
                  </a:cubicBezTo>
                  <a:cubicBezTo>
                    <a:pt x="730" y="11521"/>
                    <a:pt x="913" y="12311"/>
                    <a:pt x="1156" y="13162"/>
                  </a:cubicBezTo>
                  <a:cubicBezTo>
                    <a:pt x="1551" y="14834"/>
                    <a:pt x="2098" y="16414"/>
                    <a:pt x="2615" y="18025"/>
                  </a:cubicBezTo>
                  <a:cubicBezTo>
                    <a:pt x="3131" y="19454"/>
                    <a:pt x="3162" y="20913"/>
                    <a:pt x="3314" y="22402"/>
                  </a:cubicBezTo>
                  <a:cubicBezTo>
                    <a:pt x="3344" y="22737"/>
                    <a:pt x="3314" y="23314"/>
                    <a:pt x="3618" y="23527"/>
                  </a:cubicBezTo>
                  <a:cubicBezTo>
                    <a:pt x="3679" y="23618"/>
                    <a:pt x="3800" y="23679"/>
                    <a:pt x="3922" y="23679"/>
                  </a:cubicBezTo>
                  <a:lnTo>
                    <a:pt x="4286" y="23679"/>
                  </a:lnTo>
                  <a:cubicBezTo>
                    <a:pt x="5016" y="23679"/>
                    <a:pt x="5745" y="23527"/>
                    <a:pt x="6414" y="23345"/>
                  </a:cubicBezTo>
                  <a:cubicBezTo>
                    <a:pt x="6718" y="23253"/>
                    <a:pt x="7022" y="23193"/>
                    <a:pt x="7326" y="23041"/>
                  </a:cubicBezTo>
                  <a:cubicBezTo>
                    <a:pt x="7448" y="23010"/>
                    <a:pt x="7569" y="22949"/>
                    <a:pt x="7600" y="22858"/>
                  </a:cubicBezTo>
                  <a:cubicBezTo>
                    <a:pt x="7600" y="22767"/>
                    <a:pt x="7569" y="22615"/>
                    <a:pt x="7478" y="22463"/>
                  </a:cubicBezTo>
                  <a:cubicBezTo>
                    <a:pt x="7448" y="22402"/>
                    <a:pt x="7417" y="22281"/>
                    <a:pt x="7356" y="22250"/>
                  </a:cubicBezTo>
                  <a:cubicBezTo>
                    <a:pt x="7265" y="21946"/>
                    <a:pt x="7144" y="21642"/>
                    <a:pt x="7052" y="21338"/>
                  </a:cubicBezTo>
                  <a:cubicBezTo>
                    <a:pt x="6870" y="20639"/>
                    <a:pt x="6840" y="19910"/>
                    <a:pt x="6809" y="19211"/>
                  </a:cubicBezTo>
                  <a:cubicBezTo>
                    <a:pt x="6718" y="17569"/>
                    <a:pt x="6688" y="15928"/>
                    <a:pt x="6414" y="14347"/>
                  </a:cubicBezTo>
                  <a:cubicBezTo>
                    <a:pt x="5789" y="10546"/>
                    <a:pt x="4934" y="10077"/>
                    <a:pt x="5118" y="10077"/>
                  </a:cubicBezTo>
                  <a:cubicBezTo>
                    <a:pt x="5167" y="10077"/>
                    <a:pt x="5287" y="10110"/>
                    <a:pt x="5502" y="10122"/>
                  </a:cubicBezTo>
                  <a:cubicBezTo>
                    <a:pt x="5581" y="10126"/>
                    <a:pt x="5661" y="10127"/>
                    <a:pt x="5741" y="10127"/>
                  </a:cubicBezTo>
                  <a:cubicBezTo>
                    <a:pt x="6402" y="10127"/>
                    <a:pt x="7101" y="10025"/>
                    <a:pt x="7752" y="9970"/>
                  </a:cubicBezTo>
                  <a:cubicBezTo>
                    <a:pt x="8511" y="9849"/>
                    <a:pt x="9302" y="9727"/>
                    <a:pt x="10062" y="9575"/>
                  </a:cubicBezTo>
                  <a:cubicBezTo>
                    <a:pt x="11733" y="9271"/>
                    <a:pt x="13405" y="8937"/>
                    <a:pt x="15077" y="8572"/>
                  </a:cubicBezTo>
                  <a:cubicBezTo>
                    <a:pt x="16688" y="8208"/>
                    <a:pt x="18268" y="7873"/>
                    <a:pt x="19819" y="7387"/>
                  </a:cubicBezTo>
                  <a:cubicBezTo>
                    <a:pt x="20700" y="7113"/>
                    <a:pt x="21855" y="6840"/>
                    <a:pt x="22372" y="6019"/>
                  </a:cubicBezTo>
                  <a:cubicBezTo>
                    <a:pt x="22858" y="5259"/>
                    <a:pt x="22645" y="4074"/>
                    <a:pt x="22372" y="3283"/>
                  </a:cubicBezTo>
                  <a:lnTo>
                    <a:pt x="22311" y="3314"/>
                  </a:lnTo>
                  <a:lnTo>
                    <a:pt x="22311" y="3071"/>
                  </a:lnTo>
                  <a:cubicBezTo>
                    <a:pt x="22311" y="2979"/>
                    <a:pt x="22341" y="2858"/>
                    <a:pt x="22341" y="2767"/>
                  </a:cubicBezTo>
                  <a:lnTo>
                    <a:pt x="22341" y="2432"/>
                  </a:lnTo>
                  <a:cubicBezTo>
                    <a:pt x="20791" y="1490"/>
                    <a:pt x="19059" y="578"/>
                    <a:pt x="173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2"/>
            <p:cNvSpPr/>
            <p:nvPr/>
          </p:nvSpPr>
          <p:spPr>
            <a:xfrm>
              <a:off x="3696812" y="3452034"/>
              <a:ext cx="441665" cy="84048"/>
            </a:xfrm>
            <a:custGeom>
              <a:rect b="b" l="l" r="r" t="t"/>
              <a:pathLst>
                <a:path extrusionOk="0" h="3193" w="16779">
                  <a:moveTo>
                    <a:pt x="760" y="1"/>
                  </a:moveTo>
                  <a:cubicBezTo>
                    <a:pt x="334" y="1"/>
                    <a:pt x="0" y="365"/>
                    <a:pt x="0" y="761"/>
                  </a:cubicBezTo>
                  <a:lnTo>
                    <a:pt x="0" y="2432"/>
                  </a:lnTo>
                  <a:cubicBezTo>
                    <a:pt x="0" y="2858"/>
                    <a:pt x="334" y="3192"/>
                    <a:pt x="760" y="3192"/>
                  </a:cubicBezTo>
                  <a:lnTo>
                    <a:pt x="16019" y="3192"/>
                  </a:lnTo>
                  <a:cubicBezTo>
                    <a:pt x="16444" y="3192"/>
                    <a:pt x="16778" y="2858"/>
                    <a:pt x="16778" y="2432"/>
                  </a:cubicBezTo>
                  <a:lnTo>
                    <a:pt x="16778" y="761"/>
                  </a:lnTo>
                  <a:cubicBezTo>
                    <a:pt x="16778" y="365"/>
                    <a:pt x="16444" y="1"/>
                    <a:pt x="16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2"/>
            <p:cNvSpPr/>
            <p:nvPr/>
          </p:nvSpPr>
          <p:spPr>
            <a:xfrm>
              <a:off x="4170459" y="2728007"/>
              <a:ext cx="78441" cy="490441"/>
            </a:xfrm>
            <a:custGeom>
              <a:rect b="b" l="l" r="r" t="t"/>
              <a:pathLst>
                <a:path extrusionOk="0" h="18632" w="2980">
                  <a:moveTo>
                    <a:pt x="879" y="0"/>
                  </a:moveTo>
                  <a:cubicBezTo>
                    <a:pt x="756" y="0"/>
                    <a:pt x="626" y="28"/>
                    <a:pt x="487" y="90"/>
                  </a:cubicBezTo>
                  <a:cubicBezTo>
                    <a:pt x="183" y="211"/>
                    <a:pt x="92" y="667"/>
                    <a:pt x="0" y="850"/>
                  </a:cubicBezTo>
                  <a:cubicBezTo>
                    <a:pt x="92" y="6351"/>
                    <a:pt x="152" y="11853"/>
                    <a:pt x="183" y="17324"/>
                  </a:cubicBezTo>
                  <a:cubicBezTo>
                    <a:pt x="183" y="18054"/>
                    <a:pt x="699" y="18631"/>
                    <a:pt x="1247" y="18631"/>
                  </a:cubicBezTo>
                  <a:lnTo>
                    <a:pt x="1763" y="18631"/>
                  </a:lnTo>
                  <a:cubicBezTo>
                    <a:pt x="2371" y="18631"/>
                    <a:pt x="2858" y="18054"/>
                    <a:pt x="2858" y="17324"/>
                  </a:cubicBezTo>
                  <a:cubicBezTo>
                    <a:pt x="2858" y="14589"/>
                    <a:pt x="2766" y="11914"/>
                    <a:pt x="2888" y="9178"/>
                  </a:cubicBezTo>
                  <a:cubicBezTo>
                    <a:pt x="2979" y="7385"/>
                    <a:pt x="2918" y="5561"/>
                    <a:pt x="2706" y="3768"/>
                  </a:cubicBezTo>
                  <a:cubicBezTo>
                    <a:pt x="2595" y="3047"/>
                    <a:pt x="2155" y="0"/>
                    <a:pt x="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2"/>
            <p:cNvSpPr/>
            <p:nvPr/>
          </p:nvSpPr>
          <p:spPr>
            <a:xfrm>
              <a:off x="3769620" y="2939982"/>
              <a:ext cx="477674" cy="593704"/>
            </a:xfrm>
            <a:custGeom>
              <a:rect b="b" l="l" r="r" t="t"/>
              <a:pathLst>
                <a:path extrusionOk="0" fill="none" h="22555" w="18147">
                  <a:moveTo>
                    <a:pt x="18146" y="1"/>
                  </a:moveTo>
                  <a:lnTo>
                    <a:pt x="18146" y="17296"/>
                  </a:lnTo>
                  <a:cubicBezTo>
                    <a:pt x="18146" y="18694"/>
                    <a:pt x="17599" y="20031"/>
                    <a:pt x="16627" y="21034"/>
                  </a:cubicBezTo>
                  <a:cubicBezTo>
                    <a:pt x="15654" y="22007"/>
                    <a:pt x="14316" y="22554"/>
                    <a:pt x="12918" y="22554"/>
                  </a:cubicBezTo>
                  <a:lnTo>
                    <a:pt x="0" y="22554"/>
                  </a:lnTo>
                </a:path>
              </a:pathLst>
            </a:custGeom>
            <a:solidFill>
              <a:schemeClr val="accent6"/>
            </a:solidFill>
            <a:ln cap="rnd" cmpd="sng" w="326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2"/>
            <p:cNvSpPr/>
            <p:nvPr/>
          </p:nvSpPr>
          <p:spPr>
            <a:xfrm>
              <a:off x="3928029" y="3536845"/>
              <a:ext cx="34430" cy="493678"/>
            </a:xfrm>
            <a:custGeom>
              <a:rect b="b" l="l" r="r" t="t"/>
              <a:pathLst>
                <a:path extrusionOk="0" h="18755" w="1308">
                  <a:moveTo>
                    <a:pt x="0" y="1"/>
                  </a:moveTo>
                  <a:lnTo>
                    <a:pt x="0" y="18755"/>
                  </a:lnTo>
                  <a:lnTo>
                    <a:pt x="1307" y="18755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2"/>
            <p:cNvSpPr/>
            <p:nvPr/>
          </p:nvSpPr>
          <p:spPr>
            <a:xfrm>
              <a:off x="3900022" y="3761665"/>
              <a:ext cx="90444" cy="169649"/>
            </a:xfrm>
            <a:custGeom>
              <a:rect b="b" l="l" r="r" t="t"/>
              <a:pathLst>
                <a:path extrusionOk="0" h="6445" w="3436">
                  <a:moveTo>
                    <a:pt x="1" y="1"/>
                  </a:moveTo>
                  <a:lnTo>
                    <a:pt x="1" y="6445"/>
                  </a:lnTo>
                  <a:lnTo>
                    <a:pt x="3435" y="6445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2"/>
            <p:cNvSpPr/>
            <p:nvPr/>
          </p:nvSpPr>
          <p:spPr>
            <a:xfrm>
              <a:off x="3643193" y="3931261"/>
              <a:ext cx="603285" cy="116056"/>
            </a:xfrm>
            <a:custGeom>
              <a:rect b="b" l="l" r="r" t="t"/>
              <a:pathLst>
                <a:path extrusionOk="0" h="4409" w="22919">
                  <a:moveTo>
                    <a:pt x="11482" y="0"/>
                  </a:moveTo>
                  <a:cubicBezTo>
                    <a:pt x="5730" y="0"/>
                    <a:pt x="1591" y="2325"/>
                    <a:pt x="1" y="3345"/>
                  </a:cubicBezTo>
                  <a:lnTo>
                    <a:pt x="1" y="4409"/>
                  </a:lnTo>
                  <a:cubicBezTo>
                    <a:pt x="1502" y="3388"/>
                    <a:pt x="5644" y="943"/>
                    <a:pt x="11489" y="943"/>
                  </a:cubicBezTo>
                  <a:cubicBezTo>
                    <a:pt x="11560" y="943"/>
                    <a:pt x="11631" y="943"/>
                    <a:pt x="11703" y="944"/>
                  </a:cubicBezTo>
                  <a:cubicBezTo>
                    <a:pt x="17387" y="1035"/>
                    <a:pt x="21399" y="3376"/>
                    <a:pt x="22919" y="4409"/>
                  </a:cubicBezTo>
                  <a:lnTo>
                    <a:pt x="22919" y="3345"/>
                  </a:lnTo>
                  <a:cubicBezTo>
                    <a:pt x="21278" y="2312"/>
                    <a:pt x="17296" y="62"/>
                    <a:pt x="11703" y="2"/>
                  </a:cubicBezTo>
                  <a:cubicBezTo>
                    <a:pt x="11629" y="1"/>
                    <a:pt x="11555" y="0"/>
                    <a:pt x="11482" y="0"/>
                  </a:cubicBez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4208863" y="4008097"/>
              <a:ext cx="77625" cy="78441"/>
            </a:xfrm>
            <a:custGeom>
              <a:rect b="b" l="l" r="r" t="t"/>
              <a:pathLst>
                <a:path extrusionOk="0" h="2980" w="2949">
                  <a:moveTo>
                    <a:pt x="1459" y="1"/>
                  </a:moveTo>
                  <a:cubicBezTo>
                    <a:pt x="639" y="1"/>
                    <a:pt x="0" y="669"/>
                    <a:pt x="0" y="1490"/>
                  </a:cubicBezTo>
                  <a:cubicBezTo>
                    <a:pt x="0" y="2311"/>
                    <a:pt x="639" y="2979"/>
                    <a:pt x="1459" y="2979"/>
                  </a:cubicBezTo>
                  <a:cubicBezTo>
                    <a:pt x="2280" y="2979"/>
                    <a:pt x="2949" y="2311"/>
                    <a:pt x="2949" y="1490"/>
                  </a:cubicBezTo>
                  <a:cubicBezTo>
                    <a:pt x="2949" y="669"/>
                    <a:pt x="2280" y="1"/>
                    <a:pt x="1459" y="1"/>
                  </a:cubicBez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42"/>
            <p:cNvSpPr/>
            <p:nvPr/>
          </p:nvSpPr>
          <p:spPr>
            <a:xfrm>
              <a:off x="3603999" y="4008097"/>
              <a:ext cx="78415" cy="78441"/>
            </a:xfrm>
            <a:custGeom>
              <a:rect b="b" l="l" r="r" t="t"/>
              <a:pathLst>
                <a:path extrusionOk="0" h="2980" w="2979">
                  <a:moveTo>
                    <a:pt x="1490" y="1"/>
                  </a:moveTo>
                  <a:cubicBezTo>
                    <a:pt x="669" y="1"/>
                    <a:pt x="0" y="669"/>
                    <a:pt x="0" y="1490"/>
                  </a:cubicBezTo>
                  <a:cubicBezTo>
                    <a:pt x="0" y="2311"/>
                    <a:pt x="669" y="2979"/>
                    <a:pt x="1490" y="2979"/>
                  </a:cubicBezTo>
                  <a:cubicBezTo>
                    <a:pt x="2310" y="2979"/>
                    <a:pt x="2979" y="2311"/>
                    <a:pt x="2979" y="1490"/>
                  </a:cubicBezTo>
                  <a:cubicBezTo>
                    <a:pt x="2979" y="669"/>
                    <a:pt x="2310" y="1"/>
                    <a:pt x="1490" y="1"/>
                  </a:cubicBez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2"/>
            <p:cNvSpPr/>
            <p:nvPr/>
          </p:nvSpPr>
          <p:spPr>
            <a:xfrm>
              <a:off x="3909629" y="4011308"/>
              <a:ext cx="72018" cy="72018"/>
            </a:xfrm>
            <a:custGeom>
              <a:rect b="b" l="l" r="r" t="t"/>
              <a:pathLst>
                <a:path extrusionOk="0" h="2736" w="2736">
                  <a:moveTo>
                    <a:pt x="1368" y="0"/>
                  </a:moveTo>
                  <a:cubicBezTo>
                    <a:pt x="608" y="0"/>
                    <a:pt x="0" y="608"/>
                    <a:pt x="0" y="1368"/>
                  </a:cubicBezTo>
                  <a:cubicBezTo>
                    <a:pt x="0" y="2128"/>
                    <a:pt x="608" y="2736"/>
                    <a:pt x="1368" y="2736"/>
                  </a:cubicBezTo>
                  <a:cubicBezTo>
                    <a:pt x="2128" y="2736"/>
                    <a:pt x="2736" y="2128"/>
                    <a:pt x="2736" y="1368"/>
                  </a:cubicBezTo>
                  <a:cubicBezTo>
                    <a:pt x="2736" y="608"/>
                    <a:pt x="2128" y="0"/>
                    <a:pt x="1368" y="0"/>
                  </a:cubicBez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3814421" y="409051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363A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2"/>
            <p:cNvSpPr/>
            <p:nvPr/>
          </p:nvSpPr>
          <p:spPr>
            <a:xfrm>
              <a:off x="3334351" y="3839290"/>
              <a:ext cx="266463" cy="240851"/>
            </a:xfrm>
            <a:custGeom>
              <a:rect b="b" l="l" r="r" t="t"/>
              <a:pathLst>
                <a:path extrusionOk="0" h="9150" w="10123">
                  <a:moveTo>
                    <a:pt x="8694" y="0"/>
                  </a:moveTo>
                  <a:lnTo>
                    <a:pt x="8694" y="0"/>
                  </a:lnTo>
                  <a:cubicBezTo>
                    <a:pt x="8755" y="152"/>
                    <a:pt x="8785" y="334"/>
                    <a:pt x="8694" y="456"/>
                  </a:cubicBezTo>
                  <a:cubicBezTo>
                    <a:pt x="8664" y="578"/>
                    <a:pt x="8481" y="578"/>
                    <a:pt x="8360" y="608"/>
                  </a:cubicBezTo>
                  <a:cubicBezTo>
                    <a:pt x="7995" y="699"/>
                    <a:pt x="7600" y="730"/>
                    <a:pt x="7235" y="730"/>
                  </a:cubicBezTo>
                  <a:cubicBezTo>
                    <a:pt x="7045" y="736"/>
                    <a:pt x="6856" y="740"/>
                    <a:pt x="6666" y="740"/>
                  </a:cubicBezTo>
                  <a:cubicBezTo>
                    <a:pt x="5977" y="740"/>
                    <a:pt x="5295" y="690"/>
                    <a:pt x="4651" y="547"/>
                  </a:cubicBezTo>
                  <a:cubicBezTo>
                    <a:pt x="4530" y="486"/>
                    <a:pt x="4347" y="486"/>
                    <a:pt x="4195" y="426"/>
                  </a:cubicBezTo>
                  <a:lnTo>
                    <a:pt x="4195" y="486"/>
                  </a:lnTo>
                  <a:cubicBezTo>
                    <a:pt x="4195" y="608"/>
                    <a:pt x="4195" y="730"/>
                    <a:pt x="4135" y="851"/>
                  </a:cubicBezTo>
                  <a:cubicBezTo>
                    <a:pt x="4104" y="942"/>
                    <a:pt x="4074" y="1034"/>
                    <a:pt x="4074" y="1094"/>
                  </a:cubicBezTo>
                  <a:cubicBezTo>
                    <a:pt x="4043" y="1459"/>
                    <a:pt x="3679" y="4073"/>
                    <a:pt x="3588" y="5015"/>
                  </a:cubicBezTo>
                  <a:cubicBezTo>
                    <a:pt x="3496" y="5563"/>
                    <a:pt x="3436" y="6110"/>
                    <a:pt x="3192" y="6657"/>
                  </a:cubicBezTo>
                  <a:cubicBezTo>
                    <a:pt x="3162" y="6718"/>
                    <a:pt x="3071" y="6809"/>
                    <a:pt x="3040" y="6930"/>
                  </a:cubicBezTo>
                  <a:cubicBezTo>
                    <a:pt x="2980" y="7022"/>
                    <a:pt x="2919" y="7113"/>
                    <a:pt x="2828" y="7173"/>
                  </a:cubicBezTo>
                  <a:cubicBezTo>
                    <a:pt x="2706" y="7234"/>
                    <a:pt x="2584" y="7265"/>
                    <a:pt x="2524" y="7295"/>
                  </a:cubicBezTo>
                  <a:cubicBezTo>
                    <a:pt x="1825" y="7629"/>
                    <a:pt x="1247" y="8055"/>
                    <a:pt x="548" y="8359"/>
                  </a:cubicBezTo>
                  <a:cubicBezTo>
                    <a:pt x="426" y="8389"/>
                    <a:pt x="305" y="8480"/>
                    <a:pt x="183" y="8511"/>
                  </a:cubicBezTo>
                  <a:cubicBezTo>
                    <a:pt x="153" y="8511"/>
                    <a:pt x="122" y="8541"/>
                    <a:pt x="92" y="8602"/>
                  </a:cubicBezTo>
                  <a:cubicBezTo>
                    <a:pt x="92" y="8632"/>
                    <a:pt x="31" y="8632"/>
                    <a:pt x="1" y="8632"/>
                  </a:cubicBezTo>
                  <a:cubicBezTo>
                    <a:pt x="31" y="8693"/>
                    <a:pt x="62" y="8784"/>
                    <a:pt x="122" y="8815"/>
                  </a:cubicBezTo>
                  <a:cubicBezTo>
                    <a:pt x="214" y="8906"/>
                    <a:pt x="335" y="8936"/>
                    <a:pt x="518" y="8967"/>
                  </a:cubicBezTo>
                  <a:cubicBezTo>
                    <a:pt x="730" y="8997"/>
                    <a:pt x="913" y="8997"/>
                    <a:pt x="1095" y="8997"/>
                  </a:cubicBezTo>
                  <a:lnTo>
                    <a:pt x="1703" y="8997"/>
                  </a:lnTo>
                  <a:cubicBezTo>
                    <a:pt x="2372" y="8997"/>
                    <a:pt x="2980" y="9058"/>
                    <a:pt x="3618" y="9058"/>
                  </a:cubicBezTo>
                  <a:lnTo>
                    <a:pt x="4439" y="9058"/>
                  </a:lnTo>
                  <a:cubicBezTo>
                    <a:pt x="4834" y="8997"/>
                    <a:pt x="5290" y="8997"/>
                    <a:pt x="5533" y="8815"/>
                  </a:cubicBezTo>
                  <a:cubicBezTo>
                    <a:pt x="5776" y="8693"/>
                    <a:pt x="5898" y="8389"/>
                    <a:pt x="5989" y="8146"/>
                  </a:cubicBezTo>
                  <a:cubicBezTo>
                    <a:pt x="6293" y="7447"/>
                    <a:pt x="6505" y="6657"/>
                    <a:pt x="6901" y="5958"/>
                  </a:cubicBezTo>
                  <a:cubicBezTo>
                    <a:pt x="7113" y="5745"/>
                    <a:pt x="7296" y="5471"/>
                    <a:pt x="7509" y="5289"/>
                  </a:cubicBezTo>
                  <a:cubicBezTo>
                    <a:pt x="7630" y="5167"/>
                    <a:pt x="7782" y="5046"/>
                    <a:pt x="7964" y="4955"/>
                  </a:cubicBezTo>
                  <a:cubicBezTo>
                    <a:pt x="8177" y="4833"/>
                    <a:pt x="8360" y="4711"/>
                    <a:pt x="8542" y="4711"/>
                  </a:cubicBezTo>
                  <a:cubicBezTo>
                    <a:pt x="8633" y="4711"/>
                    <a:pt x="8694" y="4742"/>
                    <a:pt x="8724" y="4803"/>
                  </a:cubicBezTo>
                  <a:cubicBezTo>
                    <a:pt x="8816" y="4863"/>
                    <a:pt x="8846" y="4955"/>
                    <a:pt x="8846" y="5015"/>
                  </a:cubicBezTo>
                  <a:cubicBezTo>
                    <a:pt x="8876" y="5137"/>
                    <a:pt x="8876" y="5198"/>
                    <a:pt x="8876" y="5289"/>
                  </a:cubicBezTo>
                  <a:cubicBezTo>
                    <a:pt x="8876" y="5502"/>
                    <a:pt x="8846" y="5714"/>
                    <a:pt x="8846" y="5775"/>
                  </a:cubicBezTo>
                  <a:cubicBezTo>
                    <a:pt x="8846" y="5775"/>
                    <a:pt x="8876" y="7781"/>
                    <a:pt x="8876" y="8784"/>
                  </a:cubicBezTo>
                  <a:lnTo>
                    <a:pt x="8876" y="8936"/>
                  </a:lnTo>
                  <a:lnTo>
                    <a:pt x="8876" y="9119"/>
                  </a:lnTo>
                  <a:lnTo>
                    <a:pt x="8876" y="9149"/>
                  </a:lnTo>
                  <a:lnTo>
                    <a:pt x="9272" y="9149"/>
                  </a:lnTo>
                  <a:lnTo>
                    <a:pt x="9272" y="9058"/>
                  </a:lnTo>
                  <a:lnTo>
                    <a:pt x="9272" y="8602"/>
                  </a:lnTo>
                  <a:cubicBezTo>
                    <a:pt x="9272" y="8602"/>
                    <a:pt x="9302" y="8146"/>
                    <a:pt x="9302" y="7903"/>
                  </a:cubicBezTo>
                  <a:cubicBezTo>
                    <a:pt x="9363" y="7082"/>
                    <a:pt x="9423" y="6201"/>
                    <a:pt x="9545" y="5350"/>
                  </a:cubicBezTo>
                  <a:cubicBezTo>
                    <a:pt x="9697" y="4286"/>
                    <a:pt x="10123" y="3344"/>
                    <a:pt x="10123" y="2371"/>
                  </a:cubicBezTo>
                  <a:cubicBezTo>
                    <a:pt x="10123" y="2158"/>
                    <a:pt x="10123" y="1945"/>
                    <a:pt x="10062" y="1763"/>
                  </a:cubicBezTo>
                  <a:cubicBezTo>
                    <a:pt x="10031" y="1459"/>
                    <a:pt x="9910" y="1186"/>
                    <a:pt x="9758" y="942"/>
                  </a:cubicBezTo>
                  <a:lnTo>
                    <a:pt x="9302" y="486"/>
                  </a:lnTo>
                  <a:cubicBezTo>
                    <a:pt x="9211" y="395"/>
                    <a:pt x="9059" y="274"/>
                    <a:pt x="8907" y="152"/>
                  </a:cubicBezTo>
                  <a:cubicBezTo>
                    <a:pt x="8816" y="122"/>
                    <a:pt x="8755" y="91"/>
                    <a:pt x="8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42"/>
            <p:cNvSpPr/>
            <p:nvPr/>
          </p:nvSpPr>
          <p:spPr>
            <a:xfrm>
              <a:off x="3429560" y="3243217"/>
              <a:ext cx="733713" cy="613499"/>
            </a:xfrm>
            <a:custGeom>
              <a:rect b="b" l="l" r="r" t="t"/>
              <a:pathLst>
                <a:path extrusionOk="0" h="23307" w="27874">
                  <a:moveTo>
                    <a:pt x="22737" y="0"/>
                  </a:moveTo>
                  <a:cubicBezTo>
                    <a:pt x="22615" y="396"/>
                    <a:pt x="22220" y="700"/>
                    <a:pt x="21703" y="730"/>
                  </a:cubicBezTo>
                  <a:cubicBezTo>
                    <a:pt x="16719" y="1186"/>
                    <a:pt x="11703" y="1611"/>
                    <a:pt x="6688" y="1976"/>
                  </a:cubicBezTo>
                  <a:lnTo>
                    <a:pt x="6597" y="1976"/>
                  </a:lnTo>
                  <a:cubicBezTo>
                    <a:pt x="6658" y="2007"/>
                    <a:pt x="6658" y="2067"/>
                    <a:pt x="6597" y="2098"/>
                  </a:cubicBezTo>
                  <a:cubicBezTo>
                    <a:pt x="6566" y="2128"/>
                    <a:pt x="6536" y="2159"/>
                    <a:pt x="6506" y="2159"/>
                  </a:cubicBezTo>
                  <a:lnTo>
                    <a:pt x="6506" y="2067"/>
                  </a:lnTo>
                  <a:lnTo>
                    <a:pt x="5138" y="2067"/>
                  </a:lnTo>
                  <a:cubicBezTo>
                    <a:pt x="3922" y="2098"/>
                    <a:pt x="2463" y="2098"/>
                    <a:pt x="1429" y="2858"/>
                  </a:cubicBezTo>
                  <a:cubicBezTo>
                    <a:pt x="761" y="3344"/>
                    <a:pt x="457" y="4104"/>
                    <a:pt x="335" y="4894"/>
                  </a:cubicBezTo>
                  <a:cubicBezTo>
                    <a:pt x="214" y="5745"/>
                    <a:pt x="274" y="6627"/>
                    <a:pt x="274" y="7478"/>
                  </a:cubicBezTo>
                  <a:cubicBezTo>
                    <a:pt x="274" y="8481"/>
                    <a:pt x="305" y="9453"/>
                    <a:pt x="305" y="10457"/>
                  </a:cubicBezTo>
                  <a:cubicBezTo>
                    <a:pt x="335" y="12402"/>
                    <a:pt x="487" y="14378"/>
                    <a:pt x="670" y="16292"/>
                  </a:cubicBezTo>
                  <a:cubicBezTo>
                    <a:pt x="822" y="18055"/>
                    <a:pt x="518" y="19697"/>
                    <a:pt x="274" y="21399"/>
                  </a:cubicBezTo>
                  <a:cubicBezTo>
                    <a:pt x="183" y="21764"/>
                    <a:pt x="1" y="22432"/>
                    <a:pt x="62" y="22736"/>
                  </a:cubicBezTo>
                  <a:cubicBezTo>
                    <a:pt x="153" y="22828"/>
                    <a:pt x="274" y="22949"/>
                    <a:pt x="426" y="22979"/>
                  </a:cubicBezTo>
                  <a:cubicBezTo>
                    <a:pt x="578" y="23040"/>
                    <a:pt x="761" y="23071"/>
                    <a:pt x="882" y="23101"/>
                  </a:cubicBezTo>
                  <a:cubicBezTo>
                    <a:pt x="1498" y="23238"/>
                    <a:pt x="2165" y="23306"/>
                    <a:pt x="2819" y="23306"/>
                  </a:cubicBezTo>
                  <a:cubicBezTo>
                    <a:pt x="3037" y="23306"/>
                    <a:pt x="3253" y="23299"/>
                    <a:pt x="3466" y="23283"/>
                  </a:cubicBezTo>
                  <a:cubicBezTo>
                    <a:pt x="3831" y="23253"/>
                    <a:pt x="4226" y="23253"/>
                    <a:pt x="4591" y="23192"/>
                  </a:cubicBezTo>
                  <a:cubicBezTo>
                    <a:pt x="4712" y="23192"/>
                    <a:pt x="4864" y="23131"/>
                    <a:pt x="4925" y="23040"/>
                  </a:cubicBezTo>
                  <a:cubicBezTo>
                    <a:pt x="5016" y="22919"/>
                    <a:pt x="4986" y="22736"/>
                    <a:pt x="4925" y="22584"/>
                  </a:cubicBezTo>
                  <a:cubicBezTo>
                    <a:pt x="4895" y="22463"/>
                    <a:pt x="4864" y="22372"/>
                    <a:pt x="4864" y="22311"/>
                  </a:cubicBezTo>
                  <a:cubicBezTo>
                    <a:pt x="4834" y="21916"/>
                    <a:pt x="4773" y="21581"/>
                    <a:pt x="4773" y="21217"/>
                  </a:cubicBezTo>
                  <a:cubicBezTo>
                    <a:pt x="4773" y="20365"/>
                    <a:pt x="4925" y="19575"/>
                    <a:pt x="5077" y="18724"/>
                  </a:cubicBezTo>
                  <a:cubicBezTo>
                    <a:pt x="5442" y="16870"/>
                    <a:pt x="5837" y="15016"/>
                    <a:pt x="5989" y="13162"/>
                  </a:cubicBezTo>
                  <a:cubicBezTo>
                    <a:pt x="6141" y="11429"/>
                    <a:pt x="6050" y="9697"/>
                    <a:pt x="5746" y="8025"/>
                  </a:cubicBezTo>
                  <a:lnTo>
                    <a:pt x="5746" y="8025"/>
                  </a:lnTo>
                  <a:cubicBezTo>
                    <a:pt x="5746" y="8025"/>
                    <a:pt x="5989" y="8146"/>
                    <a:pt x="6141" y="8177"/>
                  </a:cubicBezTo>
                  <a:cubicBezTo>
                    <a:pt x="7022" y="8450"/>
                    <a:pt x="7934" y="8511"/>
                    <a:pt x="8816" y="8633"/>
                  </a:cubicBezTo>
                  <a:cubicBezTo>
                    <a:pt x="9758" y="8754"/>
                    <a:pt x="10670" y="8815"/>
                    <a:pt x="11612" y="8846"/>
                  </a:cubicBezTo>
                  <a:cubicBezTo>
                    <a:pt x="13679" y="8967"/>
                    <a:pt x="15685" y="9058"/>
                    <a:pt x="17752" y="9089"/>
                  </a:cubicBezTo>
                  <a:cubicBezTo>
                    <a:pt x="18709" y="9104"/>
                    <a:pt x="19682" y="9119"/>
                    <a:pt x="20659" y="9119"/>
                  </a:cubicBezTo>
                  <a:cubicBezTo>
                    <a:pt x="21635" y="9119"/>
                    <a:pt x="22615" y="9104"/>
                    <a:pt x="23588" y="9058"/>
                  </a:cubicBezTo>
                  <a:cubicBezTo>
                    <a:pt x="24652" y="8967"/>
                    <a:pt x="26050" y="8937"/>
                    <a:pt x="26931" y="8177"/>
                  </a:cubicBezTo>
                  <a:cubicBezTo>
                    <a:pt x="27691" y="7447"/>
                    <a:pt x="27783" y="6049"/>
                    <a:pt x="27691" y="5107"/>
                  </a:cubicBezTo>
                  <a:lnTo>
                    <a:pt x="27570" y="5107"/>
                  </a:lnTo>
                  <a:cubicBezTo>
                    <a:pt x="27570" y="5016"/>
                    <a:pt x="27631" y="4894"/>
                    <a:pt x="27661" y="4833"/>
                  </a:cubicBezTo>
                  <a:lnTo>
                    <a:pt x="27783" y="4499"/>
                  </a:lnTo>
                  <a:cubicBezTo>
                    <a:pt x="27813" y="4377"/>
                    <a:pt x="27843" y="4256"/>
                    <a:pt x="27874" y="4104"/>
                  </a:cubicBezTo>
                  <a:cubicBezTo>
                    <a:pt x="26324" y="2614"/>
                    <a:pt x="24621" y="1095"/>
                    <a:pt x="227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3849614" y="2406057"/>
              <a:ext cx="305262" cy="403550"/>
            </a:xfrm>
            <a:custGeom>
              <a:rect b="b" l="l" r="r" t="t"/>
              <a:pathLst>
                <a:path extrusionOk="0" h="15331" w="11597">
                  <a:moveTo>
                    <a:pt x="4912" y="0"/>
                  </a:moveTo>
                  <a:cubicBezTo>
                    <a:pt x="3449" y="0"/>
                    <a:pt x="2081" y="374"/>
                    <a:pt x="1490" y="801"/>
                  </a:cubicBezTo>
                  <a:cubicBezTo>
                    <a:pt x="1368" y="862"/>
                    <a:pt x="1368" y="983"/>
                    <a:pt x="1368" y="1166"/>
                  </a:cubicBezTo>
                  <a:cubicBezTo>
                    <a:pt x="1368" y="1257"/>
                    <a:pt x="1399" y="1378"/>
                    <a:pt x="1399" y="1500"/>
                  </a:cubicBezTo>
                  <a:lnTo>
                    <a:pt x="1399" y="1561"/>
                  </a:lnTo>
                  <a:cubicBezTo>
                    <a:pt x="1338" y="1774"/>
                    <a:pt x="1247" y="1986"/>
                    <a:pt x="1186" y="2199"/>
                  </a:cubicBezTo>
                  <a:cubicBezTo>
                    <a:pt x="1034" y="2777"/>
                    <a:pt x="943" y="3385"/>
                    <a:pt x="882" y="3962"/>
                  </a:cubicBezTo>
                  <a:cubicBezTo>
                    <a:pt x="791" y="4479"/>
                    <a:pt x="669" y="5026"/>
                    <a:pt x="639" y="5512"/>
                  </a:cubicBezTo>
                  <a:cubicBezTo>
                    <a:pt x="639" y="5786"/>
                    <a:pt x="669" y="6059"/>
                    <a:pt x="578" y="6363"/>
                  </a:cubicBezTo>
                  <a:cubicBezTo>
                    <a:pt x="426" y="6698"/>
                    <a:pt x="183" y="6880"/>
                    <a:pt x="61" y="7123"/>
                  </a:cubicBezTo>
                  <a:cubicBezTo>
                    <a:pt x="31" y="7184"/>
                    <a:pt x="1" y="7306"/>
                    <a:pt x="1" y="7366"/>
                  </a:cubicBezTo>
                  <a:cubicBezTo>
                    <a:pt x="1" y="7458"/>
                    <a:pt x="1" y="7488"/>
                    <a:pt x="31" y="7518"/>
                  </a:cubicBezTo>
                  <a:cubicBezTo>
                    <a:pt x="31" y="7549"/>
                    <a:pt x="61" y="7549"/>
                    <a:pt x="122" y="7610"/>
                  </a:cubicBezTo>
                  <a:cubicBezTo>
                    <a:pt x="274" y="7670"/>
                    <a:pt x="426" y="7670"/>
                    <a:pt x="426" y="7670"/>
                  </a:cubicBezTo>
                  <a:cubicBezTo>
                    <a:pt x="487" y="7670"/>
                    <a:pt x="609" y="7701"/>
                    <a:pt x="761" y="7853"/>
                  </a:cubicBezTo>
                  <a:cubicBezTo>
                    <a:pt x="1429" y="9312"/>
                    <a:pt x="1642" y="9889"/>
                    <a:pt x="1672" y="10072"/>
                  </a:cubicBezTo>
                  <a:cubicBezTo>
                    <a:pt x="1672" y="10102"/>
                    <a:pt x="1703" y="10345"/>
                    <a:pt x="1824" y="10558"/>
                  </a:cubicBezTo>
                  <a:cubicBezTo>
                    <a:pt x="1855" y="10588"/>
                    <a:pt x="1885" y="10649"/>
                    <a:pt x="1946" y="10710"/>
                  </a:cubicBezTo>
                  <a:cubicBezTo>
                    <a:pt x="2007" y="10831"/>
                    <a:pt x="2098" y="10892"/>
                    <a:pt x="2250" y="10983"/>
                  </a:cubicBezTo>
                  <a:cubicBezTo>
                    <a:pt x="2326" y="11027"/>
                    <a:pt x="2407" y="11043"/>
                    <a:pt x="2487" y="11043"/>
                  </a:cubicBezTo>
                  <a:cubicBezTo>
                    <a:pt x="2630" y="11043"/>
                    <a:pt x="2771" y="10992"/>
                    <a:pt x="2888" y="10953"/>
                  </a:cubicBezTo>
                  <a:cubicBezTo>
                    <a:pt x="3162" y="10831"/>
                    <a:pt x="3162" y="10740"/>
                    <a:pt x="3314" y="10740"/>
                  </a:cubicBezTo>
                  <a:cubicBezTo>
                    <a:pt x="3330" y="10739"/>
                    <a:pt x="3345" y="10738"/>
                    <a:pt x="3361" y="10738"/>
                  </a:cubicBezTo>
                  <a:cubicBezTo>
                    <a:pt x="3643" y="10738"/>
                    <a:pt x="3866" y="10987"/>
                    <a:pt x="3952" y="11044"/>
                  </a:cubicBezTo>
                  <a:cubicBezTo>
                    <a:pt x="4165" y="11287"/>
                    <a:pt x="4226" y="11561"/>
                    <a:pt x="4256" y="11652"/>
                  </a:cubicBezTo>
                  <a:lnTo>
                    <a:pt x="4256" y="11713"/>
                  </a:lnTo>
                  <a:cubicBezTo>
                    <a:pt x="4256" y="11804"/>
                    <a:pt x="4165" y="11895"/>
                    <a:pt x="4134" y="11926"/>
                  </a:cubicBezTo>
                  <a:cubicBezTo>
                    <a:pt x="4104" y="11987"/>
                    <a:pt x="4013" y="12017"/>
                    <a:pt x="3982" y="12047"/>
                  </a:cubicBezTo>
                  <a:lnTo>
                    <a:pt x="3770" y="12290"/>
                  </a:lnTo>
                  <a:cubicBezTo>
                    <a:pt x="3618" y="12473"/>
                    <a:pt x="3527" y="12777"/>
                    <a:pt x="3466" y="13050"/>
                  </a:cubicBezTo>
                  <a:cubicBezTo>
                    <a:pt x="3314" y="13658"/>
                    <a:pt x="3162" y="14266"/>
                    <a:pt x="3040" y="14813"/>
                  </a:cubicBezTo>
                  <a:cubicBezTo>
                    <a:pt x="3040" y="14904"/>
                    <a:pt x="3010" y="14965"/>
                    <a:pt x="3010" y="15056"/>
                  </a:cubicBezTo>
                  <a:lnTo>
                    <a:pt x="3010" y="15117"/>
                  </a:lnTo>
                  <a:cubicBezTo>
                    <a:pt x="3040" y="15178"/>
                    <a:pt x="3071" y="15178"/>
                    <a:pt x="3071" y="15208"/>
                  </a:cubicBezTo>
                  <a:lnTo>
                    <a:pt x="3071" y="15330"/>
                  </a:lnTo>
                  <a:cubicBezTo>
                    <a:pt x="4317" y="14509"/>
                    <a:pt x="5624" y="13567"/>
                    <a:pt x="6961" y="12929"/>
                  </a:cubicBezTo>
                  <a:cubicBezTo>
                    <a:pt x="7356" y="12746"/>
                    <a:pt x="7812" y="12503"/>
                    <a:pt x="8359" y="12321"/>
                  </a:cubicBezTo>
                  <a:cubicBezTo>
                    <a:pt x="8724" y="12138"/>
                    <a:pt x="9119" y="11987"/>
                    <a:pt x="9484" y="11865"/>
                  </a:cubicBezTo>
                  <a:lnTo>
                    <a:pt x="9484" y="11804"/>
                  </a:lnTo>
                  <a:lnTo>
                    <a:pt x="9484" y="11743"/>
                  </a:lnTo>
                  <a:cubicBezTo>
                    <a:pt x="9484" y="11683"/>
                    <a:pt x="9545" y="11591"/>
                    <a:pt x="9545" y="11561"/>
                  </a:cubicBezTo>
                  <a:lnTo>
                    <a:pt x="9545" y="11439"/>
                  </a:lnTo>
                  <a:cubicBezTo>
                    <a:pt x="9545" y="11257"/>
                    <a:pt x="9545" y="11014"/>
                    <a:pt x="9454" y="10801"/>
                  </a:cubicBezTo>
                  <a:cubicBezTo>
                    <a:pt x="9393" y="10558"/>
                    <a:pt x="9302" y="10376"/>
                    <a:pt x="9180" y="10254"/>
                  </a:cubicBezTo>
                  <a:cubicBezTo>
                    <a:pt x="9119" y="10193"/>
                    <a:pt x="9028" y="10163"/>
                    <a:pt x="8937" y="10163"/>
                  </a:cubicBezTo>
                  <a:lnTo>
                    <a:pt x="8846" y="10163"/>
                  </a:lnTo>
                  <a:cubicBezTo>
                    <a:pt x="8815" y="10163"/>
                    <a:pt x="8785" y="10163"/>
                    <a:pt x="8724" y="10102"/>
                  </a:cubicBezTo>
                  <a:cubicBezTo>
                    <a:pt x="8694" y="10072"/>
                    <a:pt x="8663" y="10072"/>
                    <a:pt x="8663" y="10041"/>
                  </a:cubicBezTo>
                  <a:cubicBezTo>
                    <a:pt x="8633" y="9950"/>
                    <a:pt x="8633" y="9920"/>
                    <a:pt x="8633" y="9859"/>
                  </a:cubicBezTo>
                  <a:lnTo>
                    <a:pt x="8633" y="9707"/>
                  </a:lnTo>
                  <a:cubicBezTo>
                    <a:pt x="8572" y="9555"/>
                    <a:pt x="8572" y="9342"/>
                    <a:pt x="8572" y="9160"/>
                  </a:cubicBezTo>
                  <a:cubicBezTo>
                    <a:pt x="8572" y="9129"/>
                    <a:pt x="8572" y="9099"/>
                    <a:pt x="8633" y="9038"/>
                  </a:cubicBezTo>
                  <a:lnTo>
                    <a:pt x="8724" y="9038"/>
                  </a:lnTo>
                  <a:lnTo>
                    <a:pt x="8785" y="9008"/>
                  </a:lnTo>
                  <a:cubicBezTo>
                    <a:pt x="8815" y="8977"/>
                    <a:pt x="8846" y="8856"/>
                    <a:pt x="8876" y="8704"/>
                  </a:cubicBezTo>
                  <a:cubicBezTo>
                    <a:pt x="8876" y="8552"/>
                    <a:pt x="8937" y="8400"/>
                    <a:pt x="8967" y="8248"/>
                  </a:cubicBezTo>
                  <a:cubicBezTo>
                    <a:pt x="11597" y="1706"/>
                    <a:pt x="8036" y="0"/>
                    <a:pt x="4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42"/>
            <p:cNvSpPr/>
            <p:nvPr/>
          </p:nvSpPr>
          <p:spPr>
            <a:xfrm>
              <a:off x="4044848" y="2903183"/>
              <a:ext cx="1606" cy="3211"/>
            </a:xfrm>
            <a:custGeom>
              <a:rect b="b" l="l" r="r" t="t"/>
              <a:pathLst>
                <a:path extrusionOk="0" h="122" w="61">
                  <a:moveTo>
                    <a:pt x="0" y="0"/>
                  </a:moveTo>
                  <a:cubicBezTo>
                    <a:pt x="0" y="31"/>
                    <a:pt x="31" y="91"/>
                    <a:pt x="61" y="122"/>
                  </a:cubicBezTo>
                  <a:cubicBezTo>
                    <a:pt x="31" y="91"/>
                    <a:pt x="31" y="31"/>
                    <a:pt x="0" y="0"/>
                  </a:cubicBezTo>
                  <a:close/>
                </a:path>
              </a:pathLst>
            </a:custGeom>
            <a:solidFill>
              <a:srgbClr val="D08B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42"/>
            <p:cNvSpPr/>
            <p:nvPr/>
          </p:nvSpPr>
          <p:spPr>
            <a:xfrm>
              <a:off x="3866408" y="2717689"/>
              <a:ext cx="335270" cy="634372"/>
            </a:xfrm>
            <a:custGeom>
              <a:rect b="b" l="l" r="r" t="t"/>
              <a:pathLst>
                <a:path extrusionOk="0" h="24100" w="12737">
                  <a:moveTo>
                    <a:pt x="6779" y="7047"/>
                  </a:moveTo>
                  <a:cubicBezTo>
                    <a:pt x="6810" y="7047"/>
                    <a:pt x="6840" y="7078"/>
                    <a:pt x="6840" y="7169"/>
                  </a:cubicBezTo>
                  <a:cubicBezTo>
                    <a:pt x="6810" y="7138"/>
                    <a:pt x="6779" y="7078"/>
                    <a:pt x="6779" y="7047"/>
                  </a:cubicBezTo>
                  <a:close/>
                  <a:moveTo>
                    <a:pt x="7681" y="1"/>
                  </a:moveTo>
                  <a:cubicBezTo>
                    <a:pt x="7582" y="1"/>
                    <a:pt x="7492" y="16"/>
                    <a:pt x="7418" y="56"/>
                  </a:cubicBezTo>
                  <a:cubicBezTo>
                    <a:pt x="6962" y="208"/>
                    <a:pt x="6354" y="360"/>
                    <a:pt x="5928" y="543"/>
                  </a:cubicBezTo>
                  <a:cubicBezTo>
                    <a:pt x="4591" y="1211"/>
                    <a:pt x="3679" y="2670"/>
                    <a:pt x="2433" y="3521"/>
                  </a:cubicBezTo>
                  <a:cubicBezTo>
                    <a:pt x="1916" y="5163"/>
                    <a:pt x="1" y="6439"/>
                    <a:pt x="730" y="10269"/>
                  </a:cubicBezTo>
                  <a:cubicBezTo>
                    <a:pt x="974" y="11576"/>
                    <a:pt x="1278" y="12914"/>
                    <a:pt x="1399" y="14221"/>
                  </a:cubicBezTo>
                  <a:cubicBezTo>
                    <a:pt x="1460" y="14585"/>
                    <a:pt x="1490" y="14950"/>
                    <a:pt x="1490" y="15345"/>
                  </a:cubicBezTo>
                  <a:cubicBezTo>
                    <a:pt x="1490" y="15528"/>
                    <a:pt x="1490" y="15710"/>
                    <a:pt x="1430" y="15892"/>
                  </a:cubicBezTo>
                  <a:cubicBezTo>
                    <a:pt x="1399" y="16318"/>
                    <a:pt x="1247" y="16652"/>
                    <a:pt x="1186" y="17017"/>
                  </a:cubicBezTo>
                  <a:cubicBezTo>
                    <a:pt x="1095" y="17260"/>
                    <a:pt x="1065" y="17564"/>
                    <a:pt x="1034" y="17838"/>
                  </a:cubicBezTo>
                  <a:cubicBezTo>
                    <a:pt x="1034" y="17959"/>
                    <a:pt x="882" y="19084"/>
                    <a:pt x="882" y="19206"/>
                  </a:cubicBezTo>
                  <a:cubicBezTo>
                    <a:pt x="919" y="19213"/>
                    <a:pt x="957" y="19216"/>
                    <a:pt x="995" y="19216"/>
                  </a:cubicBezTo>
                  <a:cubicBezTo>
                    <a:pt x="1532" y="19216"/>
                    <a:pt x="2146" y="18520"/>
                    <a:pt x="2641" y="18520"/>
                  </a:cubicBezTo>
                  <a:cubicBezTo>
                    <a:pt x="2684" y="18520"/>
                    <a:pt x="2726" y="18525"/>
                    <a:pt x="2767" y="18537"/>
                  </a:cubicBezTo>
                  <a:cubicBezTo>
                    <a:pt x="6080" y="19358"/>
                    <a:pt x="8937" y="21759"/>
                    <a:pt x="11369" y="24099"/>
                  </a:cubicBezTo>
                  <a:cubicBezTo>
                    <a:pt x="11430" y="23856"/>
                    <a:pt x="11460" y="23582"/>
                    <a:pt x="11460" y="23309"/>
                  </a:cubicBezTo>
                  <a:lnTo>
                    <a:pt x="11460" y="23248"/>
                  </a:lnTo>
                  <a:cubicBezTo>
                    <a:pt x="11460" y="22671"/>
                    <a:pt x="11217" y="22154"/>
                    <a:pt x="11065" y="21576"/>
                  </a:cubicBezTo>
                  <a:cubicBezTo>
                    <a:pt x="10822" y="20391"/>
                    <a:pt x="11582" y="23096"/>
                    <a:pt x="11004" y="13218"/>
                  </a:cubicBezTo>
                  <a:cubicBezTo>
                    <a:pt x="11004" y="11333"/>
                    <a:pt x="12737" y="9965"/>
                    <a:pt x="10913" y="4707"/>
                  </a:cubicBezTo>
                  <a:cubicBezTo>
                    <a:pt x="10579" y="3673"/>
                    <a:pt x="10153" y="2670"/>
                    <a:pt x="9667" y="1698"/>
                  </a:cubicBezTo>
                  <a:cubicBezTo>
                    <a:pt x="9424" y="1242"/>
                    <a:pt x="9150" y="755"/>
                    <a:pt x="8907" y="330"/>
                  </a:cubicBezTo>
                  <a:cubicBezTo>
                    <a:pt x="8846" y="239"/>
                    <a:pt x="8907" y="87"/>
                    <a:pt x="8846" y="56"/>
                  </a:cubicBezTo>
                  <a:cubicBezTo>
                    <a:pt x="8846" y="53"/>
                    <a:pt x="8845" y="51"/>
                    <a:pt x="8844" y="51"/>
                  </a:cubicBezTo>
                  <a:cubicBezTo>
                    <a:pt x="8836" y="51"/>
                    <a:pt x="8805" y="104"/>
                    <a:pt x="8792" y="104"/>
                  </a:cubicBezTo>
                  <a:cubicBezTo>
                    <a:pt x="8788" y="104"/>
                    <a:pt x="8785" y="99"/>
                    <a:pt x="8785" y="87"/>
                  </a:cubicBezTo>
                  <a:cubicBezTo>
                    <a:pt x="8722" y="106"/>
                    <a:pt x="8652" y="114"/>
                    <a:pt x="8578" y="114"/>
                  </a:cubicBezTo>
                  <a:cubicBezTo>
                    <a:pt x="8295" y="114"/>
                    <a:pt x="7954" y="1"/>
                    <a:pt x="7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42"/>
            <p:cNvSpPr/>
            <p:nvPr/>
          </p:nvSpPr>
          <p:spPr>
            <a:xfrm>
              <a:off x="3582388" y="4084116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F6B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42"/>
            <p:cNvSpPr/>
            <p:nvPr/>
          </p:nvSpPr>
          <p:spPr>
            <a:xfrm>
              <a:off x="3960827" y="2713556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FF6B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42"/>
            <p:cNvSpPr/>
            <p:nvPr/>
          </p:nvSpPr>
          <p:spPr>
            <a:xfrm>
              <a:off x="3907234" y="2718347"/>
              <a:ext cx="273649" cy="667381"/>
            </a:xfrm>
            <a:custGeom>
              <a:rect b="b" l="l" r="r" t="t"/>
              <a:pathLst>
                <a:path extrusionOk="0" h="25354" w="10396">
                  <a:moveTo>
                    <a:pt x="7295" y="1"/>
                  </a:moveTo>
                  <a:lnTo>
                    <a:pt x="4225" y="17934"/>
                  </a:lnTo>
                  <a:lnTo>
                    <a:pt x="0" y="21734"/>
                  </a:lnTo>
                  <a:cubicBezTo>
                    <a:pt x="29" y="21732"/>
                    <a:pt x="57" y="21731"/>
                    <a:pt x="85" y="21731"/>
                  </a:cubicBezTo>
                  <a:cubicBezTo>
                    <a:pt x="1435" y="21731"/>
                    <a:pt x="879" y="23892"/>
                    <a:pt x="3739" y="23892"/>
                  </a:cubicBezTo>
                  <a:cubicBezTo>
                    <a:pt x="6848" y="23892"/>
                    <a:pt x="8376" y="25354"/>
                    <a:pt x="9161" y="25354"/>
                  </a:cubicBezTo>
                  <a:cubicBezTo>
                    <a:pt x="9420" y="25354"/>
                    <a:pt x="9599" y="25195"/>
                    <a:pt x="9727" y="24773"/>
                  </a:cubicBezTo>
                  <a:cubicBezTo>
                    <a:pt x="9940" y="24226"/>
                    <a:pt x="10031" y="23649"/>
                    <a:pt x="10031" y="23132"/>
                  </a:cubicBezTo>
                  <a:cubicBezTo>
                    <a:pt x="10031" y="22342"/>
                    <a:pt x="9484" y="21643"/>
                    <a:pt x="9696" y="20852"/>
                  </a:cubicBezTo>
                  <a:cubicBezTo>
                    <a:pt x="9879" y="20275"/>
                    <a:pt x="9940" y="19667"/>
                    <a:pt x="9940" y="19059"/>
                  </a:cubicBezTo>
                  <a:cubicBezTo>
                    <a:pt x="9940" y="18299"/>
                    <a:pt x="9940" y="17509"/>
                    <a:pt x="9848" y="16749"/>
                  </a:cubicBezTo>
                  <a:cubicBezTo>
                    <a:pt x="9788" y="15989"/>
                    <a:pt x="9696" y="15229"/>
                    <a:pt x="9666" y="14469"/>
                  </a:cubicBezTo>
                  <a:cubicBezTo>
                    <a:pt x="9666" y="13861"/>
                    <a:pt x="9544" y="13223"/>
                    <a:pt x="9666" y="12615"/>
                  </a:cubicBezTo>
                  <a:cubicBezTo>
                    <a:pt x="9788" y="11886"/>
                    <a:pt x="10031" y="11247"/>
                    <a:pt x="10183" y="10518"/>
                  </a:cubicBezTo>
                  <a:cubicBezTo>
                    <a:pt x="10304" y="9910"/>
                    <a:pt x="10395" y="9272"/>
                    <a:pt x="10335" y="8633"/>
                  </a:cubicBezTo>
                  <a:cubicBezTo>
                    <a:pt x="10274" y="7053"/>
                    <a:pt x="9818" y="5533"/>
                    <a:pt x="9271" y="4104"/>
                  </a:cubicBezTo>
                  <a:cubicBezTo>
                    <a:pt x="8754" y="2645"/>
                    <a:pt x="8511" y="2037"/>
                    <a:pt x="72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2"/>
            <p:cNvSpPr/>
            <p:nvPr/>
          </p:nvSpPr>
          <p:spPr>
            <a:xfrm>
              <a:off x="3331166" y="3830472"/>
              <a:ext cx="273649" cy="250880"/>
            </a:xfrm>
            <a:custGeom>
              <a:rect b="b" l="l" r="r" t="t"/>
              <a:pathLst>
                <a:path extrusionOk="0" h="9531" w="10396">
                  <a:moveTo>
                    <a:pt x="8785" y="1"/>
                  </a:moveTo>
                  <a:lnTo>
                    <a:pt x="8481" y="943"/>
                  </a:lnTo>
                  <a:cubicBezTo>
                    <a:pt x="8420" y="1247"/>
                    <a:pt x="8329" y="1551"/>
                    <a:pt x="8177" y="1855"/>
                  </a:cubicBezTo>
                  <a:cubicBezTo>
                    <a:pt x="7812" y="2676"/>
                    <a:pt x="7234" y="3435"/>
                    <a:pt x="6718" y="4195"/>
                  </a:cubicBezTo>
                  <a:cubicBezTo>
                    <a:pt x="6201" y="5046"/>
                    <a:pt x="5715" y="5867"/>
                    <a:pt x="5137" y="6718"/>
                  </a:cubicBezTo>
                  <a:cubicBezTo>
                    <a:pt x="4864" y="7144"/>
                    <a:pt x="4529" y="7478"/>
                    <a:pt x="4043" y="7508"/>
                  </a:cubicBezTo>
                  <a:cubicBezTo>
                    <a:pt x="3921" y="7539"/>
                    <a:pt x="3800" y="7554"/>
                    <a:pt x="3678" y="7554"/>
                  </a:cubicBezTo>
                  <a:cubicBezTo>
                    <a:pt x="3557" y="7554"/>
                    <a:pt x="3435" y="7539"/>
                    <a:pt x="3313" y="7508"/>
                  </a:cubicBezTo>
                  <a:cubicBezTo>
                    <a:pt x="3161" y="7478"/>
                    <a:pt x="3009" y="7417"/>
                    <a:pt x="2888" y="7417"/>
                  </a:cubicBezTo>
                  <a:cubicBezTo>
                    <a:pt x="2797" y="7417"/>
                    <a:pt x="2675" y="7478"/>
                    <a:pt x="2553" y="7508"/>
                  </a:cubicBezTo>
                  <a:cubicBezTo>
                    <a:pt x="2189" y="7752"/>
                    <a:pt x="1794" y="8025"/>
                    <a:pt x="1429" y="8208"/>
                  </a:cubicBezTo>
                  <a:cubicBezTo>
                    <a:pt x="1064" y="8390"/>
                    <a:pt x="699" y="8512"/>
                    <a:pt x="365" y="8664"/>
                  </a:cubicBezTo>
                  <a:cubicBezTo>
                    <a:pt x="243" y="8694"/>
                    <a:pt x="91" y="8785"/>
                    <a:pt x="61" y="8876"/>
                  </a:cubicBezTo>
                  <a:cubicBezTo>
                    <a:pt x="0" y="9089"/>
                    <a:pt x="213" y="9271"/>
                    <a:pt x="365" y="9332"/>
                  </a:cubicBezTo>
                  <a:cubicBezTo>
                    <a:pt x="626" y="9471"/>
                    <a:pt x="946" y="9501"/>
                    <a:pt x="1263" y="9501"/>
                  </a:cubicBezTo>
                  <a:cubicBezTo>
                    <a:pt x="1501" y="9501"/>
                    <a:pt x="1737" y="9484"/>
                    <a:pt x="1946" y="9484"/>
                  </a:cubicBezTo>
                  <a:cubicBezTo>
                    <a:pt x="2582" y="9484"/>
                    <a:pt x="3229" y="9530"/>
                    <a:pt x="3874" y="9530"/>
                  </a:cubicBezTo>
                  <a:cubicBezTo>
                    <a:pt x="4277" y="9530"/>
                    <a:pt x="4679" y="9512"/>
                    <a:pt x="5076" y="9454"/>
                  </a:cubicBezTo>
                  <a:cubicBezTo>
                    <a:pt x="5411" y="9423"/>
                    <a:pt x="5745" y="9332"/>
                    <a:pt x="5958" y="9089"/>
                  </a:cubicBezTo>
                  <a:cubicBezTo>
                    <a:pt x="6383" y="8572"/>
                    <a:pt x="6535" y="7812"/>
                    <a:pt x="6778" y="7205"/>
                  </a:cubicBezTo>
                  <a:cubicBezTo>
                    <a:pt x="6961" y="6718"/>
                    <a:pt x="7234" y="6201"/>
                    <a:pt x="7599" y="5806"/>
                  </a:cubicBezTo>
                  <a:cubicBezTo>
                    <a:pt x="7873" y="5533"/>
                    <a:pt x="8237" y="5320"/>
                    <a:pt x="8602" y="5198"/>
                  </a:cubicBezTo>
                  <a:cubicBezTo>
                    <a:pt x="8663" y="5183"/>
                    <a:pt x="8709" y="5168"/>
                    <a:pt x="8750" y="5168"/>
                  </a:cubicBezTo>
                  <a:cubicBezTo>
                    <a:pt x="8792" y="5168"/>
                    <a:pt x="8830" y="5183"/>
                    <a:pt x="8876" y="5229"/>
                  </a:cubicBezTo>
                  <a:cubicBezTo>
                    <a:pt x="8967" y="5472"/>
                    <a:pt x="8876" y="5837"/>
                    <a:pt x="8876" y="6080"/>
                  </a:cubicBezTo>
                  <a:cubicBezTo>
                    <a:pt x="8876" y="6566"/>
                    <a:pt x="8906" y="8967"/>
                    <a:pt x="8906" y="9150"/>
                  </a:cubicBezTo>
                  <a:cubicBezTo>
                    <a:pt x="8906" y="9241"/>
                    <a:pt x="8876" y="9423"/>
                    <a:pt x="8906" y="9454"/>
                  </a:cubicBezTo>
                  <a:cubicBezTo>
                    <a:pt x="8919" y="9493"/>
                    <a:pt x="8921" y="9504"/>
                    <a:pt x="8929" y="9504"/>
                  </a:cubicBezTo>
                  <a:cubicBezTo>
                    <a:pt x="8938" y="9504"/>
                    <a:pt x="8958" y="9484"/>
                    <a:pt x="9028" y="9484"/>
                  </a:cubicBezTo>
                  <a:cubicBezTo>
                    <a:pt x="9068" y="9484"/>
                    <a:pt x="9217" y="9511"/>
                    <a:pt x="9338" y="9511"/>
                  </a:cubicBezTo>
                  <a:cubicBezTo>
                    <a:pt x="9399" y="9511"/>
                    <a:pt x="9453" y="9504"/>
                    <a:pt x="9484" y="9484"/>
                  </a:cubicBezTo>
                  <a:cubicBezTo>
                    <a:pt x="9544" y="9423"/>
                    <a:pt x="9514" y="8967"/>
                    <a:pt x="9514" y="8815"/>
                  </a:cubicBezTo>
                  <a:cubicBezTo>
                    <a:pt x="9514" y="8329"/>
                    <a:pt x="9544" y="7873"/>
                    <a:pt x="9575" y="7357"/>
                  </a:cubicBezTo>
                  <a:cubicBezTo>
                    <a:pt x="9666" y="6445"/>
                    <a:pt x="9696" y="5502"/>
                    <a:pt x="9970" y="4621"/>
                  </a:cubicBezTo>
                  <a:cubicBezTo>
                    <a:pt x="10152" y="3922"/>
                    <a:pt x="10396" y="3253"/>
                    <a:pt x="10335" y="2493"/>
                  </a:cubicBezTo>
                  <a:cubicBezTo>
                    <a:pt x="10304" y="2098"/>
                    <a:pt x="10274" y="1673"/>
                    <a:pt x="10092" y="1277"/>
                  </a:cubicBezTo>
                  <a:cubicBezTo>
                    <a:pt x="9788" y="761"/>
                    <a:pt x="9210" y="366"/>
                    <a:pt x="8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2"/>
            <p:cNvSpPr/>
            <p:nvPr/>
          </p:nvSpPr>
          <p:spPr>
            <a:xfrm>
              <a:off x="3918421" y="2670255"/>
              <a:ext cx="187258" cy="137983"/>
            </a:xfrm>
            <a:custGeom>
              <a:rect b="b" l="l" r="r" t="t"/>
              <a:pathLst>
                <a:path extrusionOk="0" h="5242" w="7114">
                  <a:moveTo>
                    <a:pt x="6205" y="0"/>
                  </a:moveTo>
                  <a:cubicBezTo>
                    <a:pt x="6175" y="0"/>
                    <a:pt x="6143" y="2"/>
                    <a:pt x="6110" y="4"/>
                  </a:cubicBezTo>
                  <a:cubicBezTo>
                    <a:pt x="5897" y="35"/>
                    <a:pt x="5745" y="65"/>
                    <a:pt x="5593" y="126"/>
                  </a:cubicBezTo>
                  <a:cubicBezTo>
                    <a:pt x="4590" y="339"/>
                    <a:pt x="3648" y="673"/>
                    <a:pt x="2736" y="1098"/>
                  </a:cubicBezTo>
                  <a:cubicBezTo>
                    <a:pt x="2159" y="1372"/>
                    <a:pt x="1490" y="1676"/>
                    <a:pt x="1095" y="2162"/>
                  </a:cubicBezTo>
                  <a:cubicBezTo>
                    <a:pt x="700" y="2649"/>
                    <a:pt x="639" y="3408"/>
                    <a:pt x="487" y="3986"/>
                  </a:cubicBezTo>
                  <a:cubicBezTo>
                    <a:pt x="457" y="4138"/>
                    <a:pt x="1" y="5202"/>
                    <a:pt x="365" y="5232"/>
                  </a:cubicBezTo>
                  <a:cubicBezTo>
                    <a:pt x="392" y="5239"/>
                    <a:pt x="419" y="5242"/>
                    <a:pt x="446" y="5242"/>
                  </a:cubicBezTo>
                  <a:cubicBezTo>
                    <a:pt x="795" y="5242"/>
                    <a:pt x="1199" y="4733"/>
                    <a:pt x="1368" y="4564"/>
                  </a:cubicBezTo>
                  <a:cubicBezTo>
                    <a:pt x="2128" y="3834"/>
                    <a:pt x="2888" y="3196"/>
                    <a:pt x="3800" y="2709"/>
                  </a:cubicBezTo>
                  <a:cubicBezTo>
                    <a:pt x="4438" y="2345"/>
                    <a:pt x="5198" y="2041"/>
                    <a:pt x="5958" y="2010"/>
                  </a:cubicBezTo>
                  <a:cubicBezTo>
                    <a:pt x="6060" y="2010"/>
                    <a:pt x="6188" y="2020"/>
                    <a:pt x="6320" y="2020"/>
                  </a:cubicBezTo>
                  <a:cubicBezTo>
                    <a:pt x="6583" y="2020"/>
                    <a:pt x="6860" y="1980"/>
                    <a:pt x="6961" y="1737"/>
                  </a:cubicBezTo>
                  <a:cubicBezTo>
                    <a:pt x="7113" y="1372"/>
                    <a:pt x="6931" y="794"/>
                    <a:pt x="6809" y="460"/>
                  </a:cubicBezTo>
                  <a:cubicBezTo>
                    <a:pt x="6698" y="154"/>
                    <a:pt x="6535" y="0"/>
                    <a:pt x="6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2"/>
            <p:cNvSpPr/>
            <p:nvPr/>
          </p:nvSpPr>
          <p:spPr>
            <a:xfrm>
              <a:off x="3870409" y="2356597"/>
              <a:ext cx="391284" cy="536005"/>
            </a:xfrm>
            <a:custGeom>
              <a:rect b="b" l="l" r="r" t="t"/>
              <a:pathLst>
                <a:path extrusionOk="0" h="20363" w="14865">
                  <a:moveTo>
                    <a:pt x="4054" y="0"/>
                  </a:moveTo>
                  <a:cubicBezTo>
                    <a:pt x="3642" y="0"/>
                    <a:pt x="3196" y="68"/>
                    <a:pt x="2737" y="248"/>
                  </a:cubicBezTo>
                  <a:cubicBezTo>
                    <a:pt x="1217" y="826"/>
                    <a:pt x="639" y="2163"/>
                    <a:pt x="487" y="2528"/>
                  </a:cubicBezTo>
                  <a:cubicBezTo>
                    <a:pt x="305" y="2984"/>
                    <a:pt x="1" y="3926"/>
                    <a:pt x="274" y="4078"/>
                  </a:cubicBezTo>
                  <a:cubicBezTo>
                    <a:pt x="305" y="4109"/>
                    <a:pt x="328" y="4109"/>
                    <a:pt x="358" y="4109"/>
                  </a:cubicBezTo>
                  <a:cubicBezTo>
                    <a:pt x="388" y="4109"/>
                    <a:pt x="426" y="4109"/>
                    <a:pt x="487" y="4139"/>
                  </a:cubicBezTo>
                  <a:cubicBezTo>
                    <a:pt x="913" y="4200"/>
                    <a:pt x="1095" y="4808"/>
                    <a:pt x="1399" y="5264"/>
                  </a:cubicBezTo>
                  <a:cubicBezTo>
                    <a:pt x="1399" y="5264"/>
                    <a:pt x="1794" y="5841"/>
                    <a:pt x="2615" y="6206"/>
                  </a:cubicBezTo>
                  <a:cubicBezTo>
                    <a:pt x="2982" y="6395"/>
                    <a:pt x="3361" y="6462"/>
                    <a:pt x="3717" y="6462"/>
                  </a:cubicBezTo>
                  <a:cubicBezTo>
                    <a:pt x="4333" y="6462"/>
                    <a:pt x="4879" y="6261"/>
                    <a:pt x="5168" y="6145"/>
                  </a:cubicBezTo>
                  <a:lnTo>
                    <a:pt x="5958" y="8546"/>
                  </a:lnTo>
                  <a:cubicBezTo>
                    <a:pt x="6080" y="8911"/>
                    <a:pt x="6232" y="9489"/>
                    <a:pt x="6323" y="10248"/>
                  </a:cubicBezTo>
                  <a:cubicBezTo>
                    <a:pt x="6566" y="12498"/>
                    <a:pt x="5958" y="13136"/>
                    <a:pt x="6475" y="14048"/>
                  </a:cubicBezTo>
                  <a:cubicBezTo>
                    <a:pt x="7144" y="15264"/>
                    <a:pt x="8603" y="14717"/>
                    <a:pt x="9272" y="16024"/>
                  </a:cubicBezTo>
                  <a:cubicBezTo>
                    <a:pt x="9758" y="16966"/>
                    <a:pt x="9120" y="17483"/>
                    <a:pt x="9576" y="18577"/>
                  </a:cubicBezTo>
                  <a:cubicBezTo>
                    <a:pt x="9993" y="19495"/>
                    <a:pt x="11073" y="20363"/>
                    <a:pt x="12092" y="20363"/>
                  </a:cubicBezTo>
                  <a:cubicBezTo>
                    <a:pt x="12186" y="20363"/>
                    <a:pt x="12280" y="20355"/>
                    <a:pt x="12372" y="20340"/>
                  </a:cubicBezTo>
                  <a:cubicBezTo>
                    <a:pt x="13861" y="20097"/>
                    <a:pt x="14864" y="17847"/>
                    <a:pt x="14439" y="16328"/>
                  </a:cubicBezTo>
                  <a:cubicBezTo>
                    <a:pt x="13983" y="14656"/>
                    <a:pt x="12038" y="14595"/>
                    <a:pt x="11612" y="12710"/>
                  </a:cubicBezTo>
                  <a:cubicBezTo>
                    <a:pt x="11369" y="11616"/>
                    <a:pt x="11977" y="11403"/>
                    <a:pt x="11673" y="10157"/>
                  </a:cubicBezTo>
                  <a:cubicBezTo>
                    <a:pt x="11308" y="8729"/>
                    <a:pt x="10427" y="8577"/>
                    <a:pt x="10092" y="7178"/>
                  </a:cubicBezTo>
                  <a:cubicBezTo>
                    <a:pt x="9880" y="6145"/>
                    <a:pt x="10335" y="6054"/>
                    <a:pt x="10214" y="4686"/>
                  </a:cubicBezTo>
                  <a:cubicBezTo>
                    <a:pt x="10183" y="4048"/>
                    <a:pt x="10032" y="2163"/>
                    <a:pt x="8573" y="1160"/>
                  </a:cubicBezTo>
                  <a:cubicBezTo>
                    <a:pt x="8354" y="997"/>
                    <a:pt x="7672" y="564"/>
                    <a:pt x="6591" y="564"/>
                  </a:cubicBezTo>
                  <a:cubicBezTo>
                    <a:pt x="6467" y="564"/>
                    <a:pt x="6337" y="570"/>
                    <a:pt x="6202" y="583"/>
                  </a:cubicBezTo>
                  <a:cubicBezTo>
                    <a:pt x="6024" y="494"/>
                    <a:pt x="5166" y="0"/>
                    <a:pt x="4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2"/>
            <p:cNvSpPr/>
            <p:nvPr/>
          </p:nvSpPr>
          <p:spPr>
            <a:xfrm>
              <a:off x="3991229" y="2512005"/>
              <a:ext cx="53645" cy="83442"/>
            </a:xfrm>
            <a:custGeom>
              <a:rect b="b" l="l" r="r" t="t"/>
              <a:pathLst>
                <a:path extrusionOk="0" h="3170" w="2038">
                  <a:moveTo>
                    <a:pt x="1171" y="1"/>
                  </a:moveTo>
                  <a:cubicBezTo>
                    <a:pt x="988" y="1"/>
                    <a:pt x="792" y="66"/>
                    <a:pt x="609" y="211"/>
                  </a:cubicBezTo>
                  <a:lnTo>
                    <a:pt x="1" y="2673"/>
                  </a:lnTo>
                  <a:cubicBezTo>
                    <a:pt x="54" y="2969"/>
                    <a:pt x="347" y="3169"/>
                    <a:pt x="645" y="3169"/>
                  </a:cubicBezTo>
                  <a:cubicBezTo>
                    <a:pt x="683" y="3169"/>
                    <a:pt x="722" y="3166"/>
                    <a:pt x="761" y="3159"/>
                  </a:cubicBezTo>
                  <a:cubicBezTo>
                    <a:pt x="1186" y="3098"/>
                    <a:pt x="1460" y="2642"/>
                    <a:pt x="1612" y="2247"/>
                  </a:cubicBezTo>
                  <a:cubicBezTo>
                    <a:pt x="1824" y="1791"/>
                    <a:pt x="2037" y="1274"/>
                    <a:pt x="1946" y="758"/>
                  </a:cubicBezTo>
                  <a:cubicBezTo>
                    <a:pt x="1905" y="301"/>
                    <a:pt x="1566" y="1"/>
                    <a:pt x="1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2"/>
            <p:cNvSpPr/>
            <p:nvPr/>
          </p:nvSpPr>
          <p:spPr>
            <a:xfrm>
              <a:off x="3749615" y="2827164"/>
              <a:ext cx="380860" cy="504129"/>
            </a:xfrm>
            <a:custGeom>
              <a:rect b="b" l="l" r="r" t="t"/>
              <a:pathLst>
                <a:path extrusionOk="0" h="19152" w="14469">
                  <a:moveTo>
                    <a:pt x="14104" y="1"/>
                  </a:moveTo>
                  <a:lnTo>
                    <a:pt x="9484" y="2828"/>
                  </a:lnTo>
                  <a:cubicBezTo>
                    <a:pt x="9392" y="3192"/>
                    <a:pt x="9271" y="3770"/>
                    <a:pt x="9149" y="4408"/>
                  </a:cubicBezTo>
                  <a:cubicBezTo>
                    <a:pt x="9058" y="4864"/>
                    <a:pt x="8876" y="6049"/>
                    <a:pt x="8845" y="8086"/>
                  </a:cubicBezTo>
                  <a:cubicBezTo>
                    <a:pt x="8815" y="9241"/>
                    <a:pt x="8815" y="10730"/>
                    <a:pt x="8937" y="12433"/>
                  </a:cubicBezTo>
                  <a:cubicBezTo>
                    <a:pt x="7781" y="13101"/>
                    <a:pt x="6809" y="13648"/>
                    <a:pt x="5988" y="13983"/>
                  </a:cubicBezTo>
                  <a:cubicBezTo>
                    <a:pt x="4438" y="14743"/>
                    <a:pt x="3648" y="15016"/>
                    <a:pt x="3192" y="15199"/>
                  </a:cubicBezTo>
                  <a:cubicBezTo>
                    <a:pt x="2249" y="15533"/>
                    <a:pt x="1338" y="15715"/>
                    <a:pt x="335" y="15928"/>
                  </a:cubicBezTo>
                  <a:cubicBezTo>
                    <a:pt x="0" y="15989"/>
                    <a:pt x="0" y="16171"/>
                    <a:pt x="61" y="16475"/>
                  </a:cubicBezTo>
                  <a:cubicBezTo>
                    <a:pt x="213" y="17174"/>
                    <a:pt x="578" y="17782"/>
                    <a:pt x="638" y="18512"/>
                  </a:cubicBezTo>
                  <a:cubicBezTo>
                    <a:pt x="669" y="18816"/>
                    <a:pt x="638" y="19150"/>
                    <a:pt x="1034" y="19150"/>
                  </a:cubicBezTo>
                  <a:cubicBezTo>
                    <a:pt x="1061" y="19151"/>
                    <a:pt x="1089" y="19152"/>
                    <a:pt x="1117" y="19152"/>
                  </a:cubicBezTo>
                  <a:cubicBezTo>
                    <a:pt x="1737" y="19152"/>
                    <a:pt x="2458" y="18838"/>
                    <a:pt x="3040" y="18664"/>
                  </a:cubicBezTo>
                  <a:cubicBezTo>
                    <a:pt x="4104" y="18329"/>
                    <a:pt x="5167" y="17965"/>
                    <a:pt x="6201" y="17600"/>
                  </a:cubicBezTo>
                  <a:cubicBezTo>
                    <a:pt x="7174" y="17235"/>
                    <a:pt x="8177" y="16870"/>
                    <a:pt x="9149" y="16475"/>
                  </a:cubicBezTo>
                  <a:cubicBezTo>
                    <a:pt x="10152" y="16110"/>
                    <a:pt x="11125" y="15776"/>
                    <a:pt x="12067" y="15320"/>
                  </a:cubicBezTo>
                  <a:cubicBezTo>
                    <a:pt x="13101" y="14803"/>
                    <a:pt x="13374" y="13740"/>
                    <a:pt x="13557" y="12676"/>
                  </a:cubicBezTo>
                  <a:cubicBezTo>
                    <a:pt x="13709" y="11855"/>
                    <a:pt x="13800" y="10974"/>
                    <a:pt x="13861" y="10153"/>
                  </a:cubicBezTo>
                  <a:cubicBezTo>
                    <a:pt x="14013" y="8663"/>
                    <a:pt x="14134" y="7144"/>
                    <a:pt x="14286" y="5654"/>
                  </a:cubicBezTo>
                  <a:cubicBezTo>
                    <a:pt x="14347" y="4834"/>
                    <a:pt x="14469" y="3952"/>
                    <a:pt x="14469" y="3101"/>
                  </a:cubicBezTo>
                  <a:cubicBezTo>
                    <a:pt x="14469" y="2037"/>
                    <a:pt x="14317" y="1034"/>
                    <a:pt x="14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42"/>
            <p:cNvSpPr/>
            <p:nvPr/>
          </p:nvSpPr>
          <p:spPr>
            <a:xfrm>
              <a:off x="3585178" y="3235347"/>
              <a:ext cx="179651" cy="75967"/>
            </a:xfrm>
            <a:custGeom>
              <a:rect b="b" l="l" r="r" t="t"/>
              <a:pathLst>
                <a:path extrusionOk="0" h="2886" w="6825">
                  <a:moveTo>
                    <a:pt x="3863" y="1"/>
                  </a:moveTo>
                  <a:cubicBezTo>
                    <a:pt x="3508" y="1"/>
                    <a:pt x="2945" y="272"/>
                    <a:pt x="1505" y="1151"/>
                  </a:cubicBezTo>
                  <a:cubicBezTo>
                    <a:pt x="1366" y="1206"/>
                    <a:pt x="0" y="2335"/>
                    <a:pt x="852" y="2335"/>
                  </a:cubicBezTo>
                  <a:cubicBezTo>
                    <a:pt x="929" y="2335"/>
                    <a:pt x="1024" y="2326"/>
                    <a:pt x="1141" y="2306"/>
                  </a:cubicBezTo>
                  <a:cubicBezTo>
                    <a:pt x="1659" y="2219"/>
                    <a:pt x="2085" y="2184"/>
                    <a:pt x="2450" y="2184"/>
                  </a:cubicBezTo>
                  <a:cubicBezTo>
                    <a:pt x="3757" y="2184"/>
                    <a:pt x="4280" y="2639"/>
                    <a:pt x="5396" y="2853"/>
                  </a:cubicBezTo>
                  <a:cubicBezTo>
                    <a:pt x="5570" y="2876"/>
                    <a:pt x="5753" y="2886"/>
                    <a:pt x="5938" y="2886"/>
                  </a:cubicBezTo>
                  <a:cubicBezTo>
                    <a:pt x="6238" y="2886"/>
                    <a:pt x="6543" y="2860"/>
                    <a:pt x="6825" y="2822"/>
                  </a:cubicBezTo>
                  <a:lnTo>
                    <a:pt x="6278" y="695"/>
                  </a:lnTo>
                  <a:cubicBezTo>
                    <a:pt x="4458" y="604"/>
                    <a:pt x="4392" y="1"/>
                    <a:pt x="3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42"/>
            <p:cNvSpPr/>
            <p:nvPr/>
          </p:nvSpPr>
          <p:spPr>
            <a:xfrm>
              <a:off x="1692564" y="3390439"/>
              <a:ext cx="441692" cy="84021"/>
            </a:xfrm>
            <a:custGeom>
              <a:rect b="b" l="l" r="r" t="t"/>
              <a:pathLst>
                <a:path extrusionOk="0" h="3192" w="16780">
                  <a:moveTo>
                    <a:pt x="761" y="0"/>
                  </a:moveTo>
                  <a:cubicBezTo>
                    <a:pt x="335" y="0"/>
                    <a:pt x="1" y="335"/>
                    <a:pt x="1" y="760"/>
                  </a:cubicBezTo>
                  <a:lnTo>
                    <a:pt x="1" y="2432"/>
                  </a:lnTo>
                  <a:cubicBezTo>
                    <a:pt x="1" y="2857"/>
                    <a:pt x="335" y="3192"/>
                    <a:pt x="761" y="3192"/>
                  </a:cubicBezTo>
                  <a:lnTo>
                    <a:pt x="16019" y="3192"/>
                  </a:lnTo>
                  <a:cubicBezTo>
                    <a:pt x="16445" y="3192"/>
                    <a:pt x="16779" y="2857"/>
                    <a:pt x="16779" y="2432"/>
                  </a:cubicBezTo>
                  <a:lnTo>
                    <a:pt x="16779" y="760"/>
                  </a:lnTo>
                  <a:cubicBezTo>
                    <a:pt x="16779" y="335"/>
                    <a:pt x="16445" y="0"/>
                    <a:pt x="160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42"/>
            <p:cNvSpPr/>
            <p:nvPr/>
          </p:nvSpPr>
          <p:spPr>
            <a:xfrm>
              <a:off x="1692564" y="3468038"/>
              <a:ext cx="442481" cy="26"/>
            </a:xfrm>
            <a:custGeom>
              <a:rect b="b" l="l" r="r" t="t"/>
              <a:pathLst>
                <a:path extrusionOk="0" fill="none" h="1" w="16810">
                  <a:moveTo>
                    <a:pt x="16810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cap="rnd" cmpd="sng" w="288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42"/>
            <p:cNvSpPr/>
            <p:nvPr/>
          </p:nvSpPr>
          <p:spPr>
            <a:xfrm>
              <a:off x="1897406" y="3474434"/>
              <a:ext cx="33614" cy="556089"/>
            </a:xfrm>
            <a:custGeom>
              <a:rect b="b" l="l" r="r" t="t"/>
              <a:pathLst>
                <a:path extrusionOk="0" h="21126" w="1277">
                  <a:moveTo>
                    <a:pt x="0" y="1"/>
                  </a:moveTo>
                  <a:lnTo>
                    <a:pt x="0" y="21126"/>
                  </a:lnTo>
                  <a:lnTo>
                    <a:pt x="1277" y="211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6"/>
            </a:solidFill>
            <a:ln cap="rnd" cmpd="sng" w="98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42"/>
            <p:cNvSpPr/>
            <p:nvPr/>
          </p:nvSpPr>
          <p:spPr>
            <a:xfrm>
              <a:off x="1867793" y="3761665"/>
              <a:ext cx="90444" cy="169649"/>
            </a:xfrm>
            <a:custGeom>
              <a:rect b="b" l="l" r="r" t="t"/>
              <a:pathLst>
                <a:path extrusionOk="0" h="6445" w="3436">
                  <a:moveTo>
                    <a:pt x="0" y="1"/>
                  </a:moveTo>
                  <a:lnTo>
                    <a:pt x="0" y="6445"/>
                  </a:lnTo>
                  <a:lnTo>
                    <a:pt x="3435" y="6445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42"/>
            <p:cNvSpPr/>
            <p:nvPr/>
          </p:nvSpPr>
          <p:spPr>
            <a:xfrm>
              <a:off x="1612570" y="3931261"/>
              <a:ext cx="602496" cy="116056"/>
            </a:xfrm>
            <a:custGeom>
              <a:rect b="b" l="l" r="r" t="t"/>
              <a:pathLst>
                <a:path extrusionOk="0" h="4409" w="22889">
                  <a:moveTo>
                    <a:pt x="11480" y="0"/>
                  </a:moveTo>
                  <a:cubicBezTo>
                    <a:pt x="5700" y="0"/>
                    <a:pt x="1561" y="2325"/>
                    <a:pt x="0" y="3345"/>
                  </a:cubicBezTo>
                  <a:lnTo>
                    <a:pt x="0" y="4409"/>
                  </a:lnTo>
                  <a:cubicBezTo>
                    <a:pt x="1502" y="3388"/>
                    <a:pt x="5614" y="943"/>
                    <a:pt x="11487" y="943"/>
                  </a:cubicBezTo>
                  <a:cubicBezTo>
                    <a:pt x="11559" y="943"/>
                    <a:pt x="11631" y="943"/>
                    <a:pt x="11703" y="944"/>
                  </a:cubicBezTo>
                  <a:cubicBezTo>
                    <a:pt x="17356" y="1035"/>
                    <a:pt x="21368" y="3376"/>
                    <a:pt x="22888" y="4409"/>
                  </a:cubicBezTo>
                  <a:lnTo>
                    <a:pt x="22888" y="3345"/>
                  </a:lnTo>
                  <a:cubicBezTo>
                    <a:pt x="21277" y="2312"/>
                    <a:pt x="17265" y="62"/>
                    <a:pt x="11703" y="2"/>
                  </a:cubicBezTo>
                  <a:cubicBezTo>
                    <a:pt x="11628" y="1"/>
                    <a:pt x="11554" y="0"/>
                    <a:pt x="11480" y="0"/>
                  </a:cubicBez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42"/>
            <p:cNvSpPr/>
            <p:nvPr/>
          </p:nvSpPr>
          <p:spPr>
            <a:xfrm>
              <a:off x="2175819" y="4008097"/>
              <a:ext cx="78441" cy="78441"/>
            </a:xfrm>
            <a:custGeom>
              <a:rect b="b" l="l" r="r" t="t"/>
              <a:pathLst>
                <a:path extrusionOk="0" h="2980" w="2980">
                  <a:moveTo>
                    <a:pt x="1490" y="1"/>
                  </a:moveTo>
                  <a:cubicBezTo>
                    <a:pt x="670" y="1"/>
                    <a:pt x="1" y="669"/>
                    <a:pt x="1" y="1490"/>
                  </a:cubicBezTo>
                  <a:cubicBezTo>
                    <a:pt x="1" y="2311"/>
                    <a:pt x="670" y="2979"/>
                    <a:pt x="1490" y="2979"/>
                  </a:cubicBezTo>
                  <a:cubicBezTo>
                    <a:pt x="2311" y="2979"/>
                    <a:pt x="2980" y="2311"/>
                    <a:pt x="2980" y="1490"/>
                  </a:cubicBezTo>
                  <a:cubicBezTo>
                    <a:pt x="2980" y="669"/>
                    <a:pt x="2311" y="1"/>
                    <a:pt x="1490" y="1"/>
                  </a:cubicBezTo>
                  <a:close/>
                </a:path>
              </a:pathLst>
            </a:custGeom>
            <a:solidFill>
              <a:srgbClr val="034C8A"/>
            </a:solidFill>
            <a:ln cap="rnd" cmpd="sng" w="9525">
              <a:solidFill>
                <a:srgbClr val="034C8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2"/>
            <p:cNvSpPr/>
            <p:nvPr/>
          </p:nvSpPr>
          <p:spPr>
            <a:xfrm>
              <a:off x="1573349" y="4008097"/>
              <a:ext cx="77651" cy="78441"/>
            </a:xfrm>
            <a:custGeom>
              <a:rect b="b" l="l" r="r" t="t"/>
              <a:pathLst>
                <a:path extrusionOk="0" h="2980" w="2950">
                  <a:moveTo>
                    <a:pt x="1490" y="1"/>
                  </a:moveTo>
                  <a:cubicBezTo>
                    <a:pt x="670" y="1"/>
                    <a:pt x="1" y="669"/>
                    <a:pt x="1" y="1490"/>
                  </a:cubicBezTo>
                  <a:cubicBezTo>
                    <a:pt x="1" y="2311"/>
                    <a:pt x="670" y="2979"/>
                    <a:pt x="1490" y="2979"/>
                  </a:cubicBezTo>
                  <a:cubicBezTo>
                    <a:pt x="2281" y="2979"/>
                    <a:pt x="2949" y="2311"/>
                    <a:pt x="2949" y="1490"/>
                  </a:cubicBezTo>
                  <a:cubicBezTo>
                    <a:pt x="2949" y="669"/>
                    <a:pt x="2281" y="1"/>
                    <a:pt x="1490" y="1"/>
                  </a:cubicBezTo>
                  <a:close/>
                </a:path>
              </a:pathLst>
            </a:custGeom>
            <a:solidFill>
              <a:srgbClr val="034C8A"/>
            </a:solidFill>
            <a:ln cap="rnd" cmpd="sng" w="9525">
              <a:solidFill>
                <a:srgbClr val="034C8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42"/>
            <p:cNvSpPr/>
            <p:nvPr/>
          </p:nvSpPr>
          <p:spPr>
            <a:xfrm>
              <a:off x="1877401" y="4011308"/>
              <a:ext cx="72018" cy="72018"/>
            </a:xfrm>
            <a:custGeom>
              <a:rect b="b" l="l" r="r" t="t"/>
              <a:pathLst>
                <a:path extrusionOk="0" h="2736" w="2736">
                  <a:moveTo>
                    <a:pt x="1368" y="0"/>
                  </a:moveTo>
                  <a:cubicBezTo>
                    <a:pt x="608" y="0"/>
                    <a:pt x="0" y="608"/>
                    <a:pt x="0" y="1368"/>
                  </a:cubicBezTo>
                  <a:cubicBezTo>
                    <a:pt x="0" y="2128"/>
                    <a:pt x="608" y="2736"/>
                    <a:pt x="1368" y="2736"/>
                  </a:cubicBezTo>
                  <a:cubicBezTo>
                    <a:pt x="2128" y="2736"/>
                    <a:pt x="2736" y="2128"/>
                    <a:pt x="2736" y="1368"/>
                  </a:cubicBezTo>
                  <a:cubicBezTo>
                    <a:pt x="2736" y="608"/>
                    <a:pt x="2128" y="0"/>
                    <a:pt x="1368" y="0"/>
                  </a:cubicBez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42"/>
            <p:cNvSpPr/>
            <p:nvPr/>
          </p:nvSpPr>
          <p:spPr>
            <a:xfrm>
              <a:off x="2115014" y="3872088"/>
              <a:ext cx="197656" cy="219240"/>
            </a:xfrm>
            <a:custGeom>
              <a:rect b="b" l="l" r="r" t="t"/>
              <a:pathLst>
                <a:path extrusionOk="0" h="8329" w="7509">
                  <a:moveTo>
                    <a:pt x="1764" y="0"/>
                  </a:moveTo>
                  <a:lnTo>
                    <a:pt x="1764" y="61"/>
                  </a:lnTo>
                  <a:cubicBezTo>
                    <a:pt x="1764" y="61"/>
                    <a:pt x="396" y="4013"/>
                    <a:pt x="214" y="5745"/>
                  </a:cubicBezTo>
                  <a:cubicBezTo>
                    <a:pt x="1" y="7508"/>
                    <a:pt x="457" y="8329"/>
                    <a:pt x="973" y="8329"/>
                  </a:cubicBezTo>
                  <a:cubicBezTo>
                    <a:pt x="1490" y="8329"/>
                    <a:pt x="6627" y="7903"/>
                    <a:pt x="6627" y="7903"/>
                  </a:cubicBezTo>
                  <a:cubicBezTo>
                    <a:pt x="6627" y="7903"/>
                    <a:pt x="7509" y="6535"/>
                    <a:pt x="7509" y="6292"/>
                  </a:cubicBezTo>
                  <a:cubicBezTo>
                    <a:pt x="7509" y="6019"/>
                    <a:pt x="6445" y="3496"/>
                    <a:pt x="6445" y="2675"/>
                  </a:cubicBezTo>
                  <a:cubicBezTo>
                    <a:pt x="6445" y="1854"/>
                    <a:pt x="5685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42"/>
            <p:cNvSpPr/>
            <p:nvPr/>
          </p:nvSpPr>
          <p:spPr>
            <a:xfrm>
              <a:off x="1493355" y="3872088"/>
              <a:ext cx="201657" cy="213870"/>
            </a:xfrm>
            <a:custGeom>
              <a:rect b="b" l="l" r="r" t="t"/>
              <a:pathLst>
                <a:path extrusionOk="0" h="8125" w="7661">
                  <a:moveTo>
                    <a:pt x="2766" y="0"/>
                  </a:moveTo>
                  <a:lnTo>
                    <a:pt x="2766" y="61"/>
                  </a:lnTo>
                  <a:lnTo>
                    <a:pt x="2766" y="3192"/>
                  </a:lnTo>
                  <a:cubicBezTo>
                    <a:pt x="2766" y="3192"/>
                    <a:pt x="0" y="5776"/>
                    <a:pt x="0" y="6657"/>
                  </a:cubicBezTo>
                  <a:cubicBezTo>
                    <a:pt x="0" y="7484"/>
                    <a:pt x="991" y="8124"/>
                    <a:pt x="1791" y="8124"/>
                  </a:cubicBezTo>
                  <a:cubicBezTo>
                    <a:pt x="1844" y="8124"/>
                    <a:pt x="1895" y="8122"/>
                    <a:pt x="1946" y="8116"/>
                  </a:cubicBezTo>
                  <a:cubicBezTo>
                    <a:pt x="2209" y="8075"/>
                    <a:pt x="2841" y="8072"/>
                    <a:pt x="3578" y="8072"/>
                  </a:cubicBezTo>
                  <a:cubicBezTo>
                    <a:pt x="3725" y="8072"/>
                    <a:pt x="3877" y="8072"/>
                    <a:pt x="4031" y="8072"/>
                  </a:cubicBezTo>
                  <a:cubicBezTo>
                    <a:pt x="5416" y="8072"/>
                    <a:pt x="6973" y="8061"/>
                    <a:pt x="7174" y="7842"/>
                  </a:cubicBezTo>
                  <a:cubicBezTo>
                    <a:pt x="7569" y="7447"/>
                    <a:pt x="7660" y="2949"/>
                    <a:pt x="7660" y="2949"/>
                  </a:cubicBezTo>
                  <a:lnTo>
                    <a:pt x="70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2"/>
            <p:cNvSpPr/>
            <p:nvPr/>
          </p:nvSpPr>
          <p:spPr>
            <a:xfrm>
              <a:off x="1518151" y="3139217"/>
              <a:ext cx="824921" cy="772223"/>
            </a:xfrm>
            <a:custGeom>
              <a:rect b="b" l="l" r="r" t="t"/>
              <a:pathLst>
                <a:path extrusionOk="0" h="29337" w="31339">
                  <a:moveTo>
                    <a:pt x="8329" y="0"/>
                  </a:moveTo>
                  <a:lnTo>
                    <a:pt x="8329" y="30"/>
                  </a:lnTo>
                  <a:cubicBezTo>
                    <a:pt x="8329" y="30"/>
                    <a:pt x="4590" y="1793"/>
                    <a:pt x="3223" y="3678"/>
                  </a:cubicBezTo>
                  <a:cubicBezTo>
                    <a:pt x="1855" y="5623"/>
                    <a:pt x="1368" y="5441"/>
                    <a:pt x="760" y="6231"/>
                  </a:cubicBezTo>
                  <a:cubicBezTo>
                    <a:pt x="153" y="7021"/>
                    <a:pt x="1" y="7629"/>
                    <a:pt x="457" y="8663"/>
                  </a:cubicBezTo>
                  <a:cubicBezTo>
                    <a:pt x="882" y="9666"/>
                    <a:pt x="1156" y="26870"/>
                    <a:pt x="1156" y="26870"/>
                  </a:cubicBezTo>
                  <a:lnTo>
                    <a:pt x="1156" y="29210"/>
                  </a:lnTo>
                  <a:cubicBezTo>
                    <a:pt x="1156" y="29210"/>
                    <a:pt x="2400" y="28839"/>
                    <a:pt x="3134" y="28839"/>
                  </a:cubicBezTo>
                  <a:cubicBezTo>
                    <a:pt x="3187" y="28839"/>
                    <a:pt x="3237" y="28841"/>
                    <a:pt x="3283" y="28845"/>
                  </a:cubicBezTo>
                  <a:cubicBezTo>
                    <a:pt x="3952" y="28906"/>
                    <a:pt x="5776" y="29210"/>
                    <a:pt x="6475" y="29332"/>
                  </a:cubicBezTo>
                  <a:cubicBezTo>
                    <a:pt x="6493" y="29335"/>
                    <a:pt x="6510" y="29337"/>
                    <a:pt x="6526" y="29337"/>
                  </a:cubicBezTo>
                  <a:cubicBezTo>
                    <a:pt x="7129" y="29337"/>
                    <a:pt x="6870" y="27234"/>
                    <a:pt x="6870" y="27234"/>
                  </a:cubicBezTo>
                  <a:lnTo>
                    <a:pt x="7448" y="25471"/>
                  </a:lnTo>
                  <a:cubicBezTo>
                    <a:pt x="7448" y="25471"/>
                    <a:pt x="7934" y="13739"/>
                    <a:pt x="8329" y="12766"/>
                  </a:cubicBezTo>
                  <a:cubicBezTo>
                    <a:pt x="8694" y="11793"/>
                    <a:pt x="11794" y="10031"/>
                    <a:pt x="11794" y="10031"/>
                  </a:cubicBezTo>
                  <a:cubicBezTo>
                    <a:pt x="11794" y="10031"/>
                    <a:pt x="11794" y="9814"/>
                    <a:pt x="12785" y="9814"/>
                  </a:cubicBezTo>
                  <a:cubicBezTo>
                    <a:pt x="13280" y="9814"/>
                    <a:pt x="14023" y="9868"/>
                    <a:pt x="15138" y="10031"/>
                  </a:cubicBezTo>
                  <a:cubicBezTo>
                    <a:pt x="15600" y="10098"/>
                    <a:pt x="16060" y="10126"/>
                    <a:pt x="16512" y="10126"/>
                  </a:cubicBezTo>
                  <a:cubicBezTo>
                    <a:pt x="18629" y="10126"/>
                    <a:pt x="20557" y="9516"/>
                    <a:pt x="21649" y="9516"/>
                  </a:cubicBezTo>
                  <a:cubicBezTo>
                    <a:pt x="22008" y="9516"/>
                    <a:pt x="22277" y="9582"/>
                    <a:pt x="22433" y="9757"/>
                  </a:cubicBezTo>
                  <a:cubicBezTo>
                    <a:pt x="23192" y="10638"/>
                    <a:pt x="23284" y="14985"/>
                    <a:pt x="23284" y="17325"/>
                  </a:cubicBezTo>
                  <a:cubicBezTo>
                    <a:pt x="23284" y="19696"/>
                    <a:pt x="23557" y="21277"/>
                    <a:pt x="23284" y="22645"/>
                  </a:cubicBezTo>
                  <a:cubicBezTo>
                    <a:pt x="23041" y="24013"/>
                    <a:pt x="23800" y="27599"/>
                    <a:pt x="23892" y="28086"/>
                  </a:cubicBezTo>
                  <a:cubicBezTo>
                    <a:pt x="24013" y="28572"/>
                    <a:pt x="23983" y="29149"/>
                    <a:pt x="23983" y="29149"/>
                  </a:cubicBezTo>
                  <a:cubicBezTo>
                    <a:pt x="23983" y="29149"/>
                    <a:pt x="24621" y="28693"/>
                    <a:pt x="25867" y="28693"/>
                  </a:cubicBezTo>
                  <a:cubicBezTo>
                    <a:pt x="27144" y="28693"/>
                    <a:pt x="29211" y="28572"/>
                    <a:pt x="29211" y="28572"/>
                  </a:cubicBezTo>
                  <a:cubicBezTo>
                    <a:pt x="29211" y="28572"/>
                    <a:pt x="28360" y="25715"/>
                    <a:pt x="29211" y="23861"/>
                  </a:cubicBezTo>
                  <a:cubicBezTo>
                    <a:pt x="30092" y="22006"/>
                    <a:pt x="30487" y="15046"/>
                    <a:pt x="30487" y="13070"/>
                  </a:cubicBezTo>
                  <a:cubicBezTo>
                    <a:pt x="30487" y="11094"/>
                    <a:pt x="31339" y="7265"/>
                    <a:pt x="30487" y="5775"/>
                  </a:cubicBezTo>
                  <a:cubicBezTo>
                    <a:pt x="29606" y="4286"/>
                    <a:pt x="21308" y="0"/>
                    <a:pt x="213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2"/>
            <p:cNvSpPr/>
            <p:nvPr/>
          </p:nvSpPr>
          <p:spPr>
            <a:xfrm>
              <a:off x="1542947" y="2564729"/>
              <a:ext cx="707312" cy="651298"/>
            </a:xfrm>
            <a:custGeom>
              <a:rect b="b" l="l" r="r" t="t"/>
              <a:pathLst>
                <a:path extrusionOk="0" h="24743" w="26871">
                  <a:moveTo>
                    <a:pt x="10913" y="1"/>
                  </a:moveTo>
                  <a:lnTo>
                    <a:pt x="10913" y="31"/>
                  </a:lnTo>
                  <a:cubicBezTo>
                    <a:pt x="7235" y="1490"/>
                    <a:pt x="2736" y="2554"/>
                    <a:pt x="1642" y="6870"/>
                  </a:cubicBezTo>
                  <a:cubicBezTo>
                    <a:pt x="1369" y="7934"/>
                    <a:pt x="1217" y="8998"/>
                    <a:pt x="973" y="10032"/>
                  </a:cubicBezTo>
                  <a:cubicBezTo>
                    <a:pt x="761" y="10761"/>
                    <a:pt x="1" y="11916"/>
                    <a:pt x="366" y="12676"/>
                  </a:cubicBezTo>
                  <a:cubicBezTo>
                    <a:pt x="852" y="13649"/>
                    <a:pt x="3344" y="13983"/>
                    <a:pt x="4287" y="14044"/>
                  </a:cubicBezTo>
                  <a:lnTo>
                    <a:pt x="10913" y="24743"/>
                  </a:lnTo>
                  <a:lnTo>
                    <a:pt x="19454" y="22706"/>
                  </a:lnTo>
                  <a:lnTo>
                    <a:pt x="24409" y="13284"/>
                  </a:lnTo>
                  <a:lnTo>
                    <a:pt x="25959" y="12828"/>
                  </a:lnTo>
                  <a:cubicBezTo>
                    <a:pt x="25959" y="12828"/>
                    <a:pt x="25995" y="12830"/>
                    <a:pt x="26054" y="12830"/>
                  </a:cubicBezTo>
                  <a:cubicBezTo>
                    <a:pt x="26287" y="12830"/>
                    <a:pt x="26871" y="12791"/>
                    <a:pt x="26871" y="12402"/>
                  </a:cubicBezTo>
                  <a:cubicBezTo>
                    <a:pt x="26871" y="11187"/>
                    <a:pt x="26354" y="9819"/>
                    <a:pt x="26080" y="8664"/>
                  </a:cubicBezTo>
                  <a:cubicBezTo>
                    <a:pt x="25685" y="6962"/>
                    <a:pt x="25503" y="4803"/>
                    <a:pt x="24743" y="3253"/>
                  </a:cubicBezTo>
                  <a:cubicBezTo>
                    <a:pt x="23861" y="1430"/>
                    <a:pt x="21551" y="1369"/>
                    <a:pt x="19788" y="974"/>
                  </a:cubicBezTo>
                  <a:cubicBezTo>
                    <a:pt x="18481" y="670"/>
                    <a:pt x="17174" y="305"/>
                    <a:pt x="158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2"/>
            <p:cNvSpPr/>
            <p:nvPr/>
          </p:nvSpPr>
          <p:spPr>
            <a:xfrm>
              <a:off x="1709384" y="2775651"/>
              <a:ext cx="48591" cy="236376"/>
            </a:xfrm>
            <a:custGeom>
              <a:rect b="b" l="l" r="r" t="t"/>
              <a:pathLst>
                <a:path extrusionOk="0" h="8980" w="1846">
                  <a:moveTo>
                    <a:pt x="1425" y="0"/>
                  </a:moveTo>
                  <a:lnTo>
                    <a:pt x="1425" y="0"/>
                  </a:lnTo>
                  <a:cubicBezTo>
                    <a:pt x="1423" y="0"/>
                    <a:pt x="1424" y="43"/>
                    <a:pt x="1429" y="134"/>
                  </a:cubicBezTo>
                  <a:cubicBezTo>
                    <a:pt x="1459" y="924"/>
                    <a:pt x="1125" y="3964"/>
                    <a:pt x="760" y="5332"/>
                  </a:cubicBezTo>
                  <a:cubicBezTo>
                    <a:pt x="662" y="5683"/>
                    <a:pt x="464" y="5746"/>
                    <a:pt x="335" y="5746"/>
                  </a:cubicBezTo>
                  <a:cubicBezTo>
                    <a:pt x="263" y="5746"/>
                    <a:pt x="213" y="5727"/>
                    <a:pt x="213" y="5727"/>
                  </a:cubicBezTo>
                  <a:lnTo>
                    <a:pt x="0" y="8979"/>
                  </a:lnTo>
                  <a:cubicBezTo>
                    <a:pt x="0" y="8979"/>
                    <a:pt x="1003" y="8006"/>
                    <a:pt x="1429" y="6335"/>
                  </a:cubicBezTo>
                  <a:cubicBezTo>
                    <a:pt x="1846" y="4806"/>
                    <a:pt x="1449" y="0"/>
                    <a:pt x="1425" y="0"/>
                  </a:cubicBezTo>
                  <a:close/>
                </a:path>
              </a:pathLst>
            </a:custGeom>
            <a:solidFill>
              <a:srgbClr val="034C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2"/>
            <p:cNvSpPr/>
            <p:nvPr/>
          </p:nvSpPr>
          <p:spPr>
            <a:xfrm>
              <a:off x="2057631" y="2771650"/>
              <a:ext cx="48618" cy="236376"/>
            </a:xfrm>
            <a:custGeom>
              <a:rect b="b" l="l" r="r" t="t"/>
              <a:pathLst>
                <a:path extrusionOk="0" h="8980" w="1847">
                  <a:moveTo>
                    <a:pt x="422" y="1"/>
                  </a:moveTo>
                  <a:lnTo>
                    <a:pt x="422" y="1"/>
                  </a:lnTo>
                  <a:cubicBezTo>
                    <a:pt x="397" y="1"/>
                    <a:pt x="1" y="4806"/>
                    <a:pt x="418" y="6335"/>
                  </a:cubicBezTo>
                  <a:cubicBezTo>
                    <a:pt x="813" y="8006"/>
                    <a:pt x="1846" y="8979"/>
                    <a:pt x="1846" y="8979"/>
                  </a:cubicBezTo>
                  <a:lnTo>
                    <a:pt x="1725" y="6000"/>
                  </a:lnTo>
                  <a:lnTo>
                    <a:pt x="1482" y="5909"/>
                  </a:lnTo>
                  <a:cubicBezTo>
                    <a:pt x="1330" y="5879"/>
                    <a:pt x="1178" y="5727"/>
                    <a:pt x="1117" y="5575"/>
                  </a:cubicBezTo>
                  <a:cubicBezTo>
                    <a:pt x="935" y="4541"/>
                    <a:pt x="357" y="1015"/>
                    <a:pt x="418" y="134"/>
                  </a:cubicBezTo>
                  <a:cubicBezTo>
                    <a:pt x="423" y="43"/>
                    <a:pt x="424" y="1"/>
                    <a:pt x="422" y="1"/>
                  </a:cubicBezTo>
                  <a:close/>
                </a:path>
              </a:pathLst>
            </a:custGeom>
            <a:solidFill>
              <a:srgbClr val="034C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2"/>
            <p:cNvSpPr/>
            <p:nvPr/>
          </p:nvSpPr>
          <p:spPr>
            <a:xfrm>
              <a:off x="1777375" y="2507925"/>
              <a:ext cx="241667" cy="216055"/>
            </a:xfrm>
            <a:custGeom>
              <a:rect b="b" l="l" r="r" t="t"/>
              <a:pathLst>
                <a:path extrusionOk="0" fill="none" h="8208" w="9181">
                  <a:moveTo>
                    <a:pt x="9180" y="4104"/>
                  </a:moveTo>
                  <a:cubicBezTo>
                    <a:pt x="9180" y="6384"/>
                    <a:pt x="7144" y="8208"/>
                    <a:pt x="4591" y="8208"/>
                  </a:cubicBezTo>
                  <a:cubicBezTo>
                    <a:pt x="2037" y="8208"/>
                    <a:pt x="1" y="6384"/>
                    <a:pt x="1" y="4104"/>
                  </a:cubicBezTo>
                  <a:cubicBezTo>
                    <a:pt x="1" y="1855"/>
                    <a:pt x="2037" y="1"/>
                    <a:pt x="4591" y="1"/>
                  </a:cubicBezTo>
                  <a:cubicBezTo>
                    <a:pt x="7144" y="1"/>
                    <a:pt x="9180" y="1855"/>
                    <a:pt x="9180" y="410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2"/>
            <p:cNvSpPr/>
            <p:nvPr/>
          </p:nvSpPr>
          <p:spPr>
            <a:xfrm>
              <a:off x="1812595" y="2525534"/>
              <a:ext cx="184837" cy="174439"/>
            </a:xfrm>
            <a:custGeom>
              <a:rect b="b" l="l" r="r" t="t"/>
              <a:pathLst>
                <a:path extrusionOk="0" h="6627" w="7022">
                  <a:moveTo>
                    <a:pt x="7022" y="1"/>
                  </a:moveTo>
                  <a:cubicBezTo>
                    <a:pt x="6991" y="1"/>
                    <a:pt x="61" y="1672"/>
                    <a:pt x="61" y="1672"/>
                  </a:cubicBezTo>
                  <a:cubicBezTo>
                    <a:pt x="0" y="1703"/>
                    <a:pt x="61" y="4013"/>
                    <a:pt x="61" y="4195"/>
                  </a:cubicBezTo>
                  <a:cubicBezTo>
                    <a:pt x="61" y="4590"/>
                    <a:pt x="31" y="4864"/>
                    <a:pt x="183" y="5168"/>
                  </a:cubicBezTo>
                  <a:cubicBezTo>
                    <a:pt x="608" y="5928"/>
                    <a:pt x="1307" y="6536"/>
                    <a:pt x="2189" y="6596"/>
                  </a:cubicBezTo>
                  <a:cubicBezTo>
                    <a:pt x="2386" y="6617"/>
                    <a:pt x="2580" y="6627"/>
                    <a:pt x="2772" y="6627"/>
                  </a:cubicBezTo>
                  <a:cubicBezTo>
                    <a:pt x="4005" y="6627"/>
                    <a:pt x="5141" y="6216"/>
                    <a:pt x="6140" y="5533"/>
                  </a:cubicBezTo>
                  <a:cubicBezTo>
                    <a:pt x="6262" y="5472"/>
                    <a:pt x="7022" y="4560"/>
                    <a:pt x="7022" y="4438"/>
                  </a:cubicBezTo>
                  <a:lnTo>
                    <a:pt x="70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2"/>
            <p:cNvSpPr/>
            <p:nvPr/>
          </p:nvSpPr>
          <p:spPr>
            <a:xfrm>
              <a:off x="1765372" y="2259098"/>
              <a:ext cx="251275" cy="375622"/>
            </a:xfrm>
            <a:custGeom>
              <a:rect b="b" l="l" r="r" t="t"/>
              <a:pathLst>
                <a:path extrusionOk="0" h="14270" w="9546">
                  <a:moveTo>
                    <a:pt x="4712" y="1"/>
                  </a:moveTo>
                  <a:cubicBezTo>
                    <a:pt x="3831" y="1"/>
                    <a:pt x="670" y="457"/>
                    <a:pt x="122" y="2828"/>
                  </a:cubicBezTo>
                  <a:cubicBezTo>
                    <a:pt x="122" y="2828"/>
                    <a:pt x="1" y="8451"/>
                    <a:pt x="122" y="10123"/>
                  </a:cubicBezTo>
                  <a:cubicBezTo>
                    <a:pt x="214" y="11764"/>
                    <a:pt x="2098" y="13709"/>
                    <a:pt x="3253" y="13861"/>
                  </a:cubicBezTo>
                  <a:cubicBezTo>
                    <a:pt x="3997" y="13976"/>
                    <a:pt x="4814" y="14270"/>
                    <a:pt x="5491" y="14270"/>
                  </a:cubicBezTo>
                  <a:cubicBezTo>
                    <a:pt x="5893" y="14270"/>
                    <a:pt x="6245" y="14167"/>
                    <a:pt x="6506" y="13861"/>
                  </a:cubicBezTo>
                  <a:cubicBezTo>
                    <a:pt x="7174" y="13071"/>
                    <a:pt x="8937" y="12007"/>
                    <a:pt x="9241" y="10639"/>
                  </a:cubicBezTo>
                  <a:cubicBezTo>
                    <a:pt x="9545" y="9272"/>
                    <a:pt x="9120" y="5442"/>
                    <a:pt x="9241" y="5016"/>
                  </a:cubicBezTo>
                  <a:cubicBezTo>
                    <a:pt x="9332" y="4591"/>
                    <a:pt x="8937" y="1399"/>
                    <a:pt x="8238" y="791"/>
                  </a:cubicBezTo>
                  <a:cubicBezTo>
                    <a:pt x="7539" y="183"/>
                    <a:pt x="5594" y="1"/>
                    <a:pt x="47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2"/>
            <p:cNvSpPr/>
            <p:nvPr/>
          </p:nvSpPr>
          <p:spPr>
            <a:xfrm>
              <a:off x="1786193" y="2331906"/>
              <a:ext cx="211238" cy="208158"/>
            </a:xfrm>
            <a:custGeom>
              <a:rect b="b" l="l" r="r" t="t"/>
              <a:pathLst>
                <a:path extrusionOk="0" h="7908" w="8025">
                  <a:moveTo>
                    <a:pt x="1915" y="1"/>
                  </a:moveTo>
                  <a:cubicBezTo>
                    <a:pt x="1186" y="62"/>
                    <a:pt x="608" y="1825"/>
                    <a:pt x="608" y="1825"/>
                  </a:cubicBezTo>
                  <a:cubicBezTo>
                    <a:pt x="608" y="1825"/>
                    <a:pt x="0" y="4560"/>
                    <a:pt x="31" y="5442"/>
                  </a:cubicBezTo>
                  <a:cubicBezTo>
                    <a:pt x="119" y="6300"/>
                    <a:pt x="122" y="7907"/>
                    <a:pt x="795" y="7907"/>
                  </a:cubicBezTo>
                  <a:cubicBezTo>
                    <a:pt x="813" y="7907"/>
                    <a:pt x="832" y="7906"/>
                    <a:pt x="851" y="7904"/>
                  </a:cubicBezTo>
                  <a:cubicBezTo>
                    <a:pt x="1611" y="7843"/>
                    <a:pt x="2401" y="6050"/>
                    <a:pt x="3800" y="6050"/>
                  </a:cubicBezTo>
                  <a:cubicBezTo>
                    <a:pt x="5156" y="6050"/>
                    <a:pt x="5826" y="7452"/>
                    <a:pt x="6698" y="7452"/>
                  </a:cubicBezTo>
                  <a:cubicBezTo>
                    <a:pt x="6724" y="7452"/>
                    <a:pt x="6751" y="7450"/>
                    <a:pt x="6778" y="7448"/>
                  </a:cubicBezTo>
                  <a:cubicBezTo>
                    <a:pt x="7690" y="7387"/>
                    <a:pt x="7873" y="6354"/>
                    <a:pt x="7933" y="4621"/>
                  </a:cubicBezTo>
                  <a:cubicBezTo>
                    <a:pt x="8025" y="2858"/>
                    <a:pt x="6566" y="1"/>
                    <a:pt x="5715" y="1"/>
                  </a:cubicBezTo>
                  <a:cubicBezTo>
                    <a:pt x="4833" y="1"/>
                    <a:pt x="5137" y="882"/>
                    <a:pt x="3952" y="882"/>
                  </a:cubicBezTo>
                  <a:cubicBezTo>
                    <a:pt x="2766" y="882"/>
                    <a:pt x="2705" y="1"/>
                    <a:pt x="19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2"/>
            <p:cNvSpPr/>
            <p:nvPr/>
          </p:nvSpPr>
          <p:spPr>
            <a:xfrm>
              <a:off x="1867003" y="2889785"/>
              <a:ext cx="371253" cy="371858"/>
            </a:xfrm>
            <a:custGeom>
              <a:rect b="b" l="l" r="r" t="t"/>
              <a:pathLst>
                <a:path extrusionOk="0" h="14127" w="14104">
                  <a:moveTo>
                    <a:pt x="11680" y="0"/>
                  </a:moveTo>
                  <a:cubicBezTo>
                    <a:pt x="11447" y="0"/>
                    <a:pt x="11227" y="7"/>
                    <a:pt x="11034" y="23"/>
                  </a:cubicBezTo>
                  <a:cubicBezTo>
                    <a:pt x="9909" y="145"/>
                    <a:pt x="8997" y="1512"/>
                    <a:pt x="8997" y="1512"/>
                  </a:cubicBezTo>
                  <a:lnTo>
                    <a:pt x="8815" y="6406"/>
                  </a:lnTo>
                  <a:lnTo>
                    <a:pt x="8177" y="7288"/>
                  </a:lnTo>
                  <a:cubicBezTo>
                    <a:pt x="7538" y="8108"/>
                    <a:pt x="2523" y="11239"/>
                    <a:pt x="2523" y="11239"/>
                  </a:cubicBezTo>
                  <a:lnTo>
                    <a:pt x="1459" y="10540"/>
                  </a:lnTo>
                  <a:lnTo>
                    <a:pt x="0" y="11421"/>
                  </a:lnTo>
                  <a:lnTo>
                    <a:pt x="0" y="14127"/>
                  </a:lnTo>
                  <a:lnTo>
                    <a:pt x="912" y="14127"/>
                  </a:lnTo>
                  <a:lnTo>
                    <a:pt x="1733" y="13063"/>
                  </a:lnTo>
                  <a:lnTo>
                    <a:pt x="2736" y="13245"/>
                  </a:lnTo>
                  <a:lnTo>
                    <a:pt x="3131" y="14127"/>
                  </a:lnTo>
                  <a:lnTo>
                    <a:pt x="3769" y="14127"/>
                  </a:lnTo>
                  <a:lnTo>
                    <a:pt x="11338" y="9719"/>
                  </a:lnTo>
                  <a:cubicBezTo>
                    <a:pt x="11338" y="9719"/>
                    <a:pt x="12736" y="9202"/>
                    <a:pt x="13009" y="8807"/>
                  </a:cubicBezTo>
                  <a:cubicBezTo>
                    <a:pt x="13313" y="8382"/>
                    <a:pt x="12918" y="7531"/>
                    <a:pt x="12918" y="7531"/>
                  </a:cubicBezTo>
                  <a:lnTo>
                    <a:pt x="14104" y="145"/>
                  </a:lnTo>
                  <a:cubicBezTo>
                    <a:pt x="14104" y="145"/>
                    <a:pt x="12764" y="0"/>
                    <a:pt x="11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42"/>
            <p:cNvSpPr/>
            <p:nvPr/>
          </p:nvSpPr>
          <p:spPr>
            <a:xfrm>
              <a:off x="2053419" y="2855961"/>
              <a:ext cx="220846" cy="120057"/>
            </a:xfrm>
            <a:custGeom>
              <a:rect b="b" l="l" r="r" t="t"/>
              <a:pathLst>
                <a:path extrusionOk="0" h="4561" w="8390">
                  <a:moveTo>
                    <a:pt x="3253" y="1"/>
                  </a:moveTo>
                  <a:lnTo>
                    <a:pt x="0" y="3041"/>
                  </a:lnTo>
                  <a:lnTo>
                    <a:pt x="760" y="4560"/>
                  </a:lnTo>
                  <a:cubicBezTo>
                    <a:pt x="760" y="4560"/>
                    <a:pt x="2341" y="2797"/>
                    <a:pt x="3982" y="2645"/>
                  </a:cubicBezTo>
                  <a:cubicBezTo>
                    <a:pt x="5056" y="2564"/>
                    <a:pt x="6535" y="2551"/>
                    <a:pt x="7402" y="2551"/>
                  </a:cubicBezTo>
                  <a:cubicBezTo>
                    <a:pt x="7836" y="2551"/>
                    <a:pt x="8116" y="2554"/>
                    <a:pt x="8116" y="2554"/>
                  </a:cubicBezTo>
                  <a:lnTo>
                    <a:pt x="8390" y="609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BC6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2"/>
            <p:cNvSpPr/>
            <p:nvPr/>
          </p:nvSpPr>
          <p:spPr>
            <a:xfrm>
              <a:off x="1577351" y="2903736"/>
              <a:ext cx="406472" cy="448772"/>
            </a:xfrm>
            <a:custGeom>
              <a:rect b="b" l="l" r="r" t="t"/>
              <a:pathLst>
                <a:path extrusionOk="0" h="17049" w="15442">
                  <a:moveTo>
                    <a:pt x="2253" y="1"/>
                  </a:moveTo>
                  <a:cubicBezTo>
                    <a:pt x="2162" y="1"/>
                    <a:pt x="2070" y="4"/>
                    <a:pt x="1977" y="10"/>
                  </a:cubicBezTo>
                  <a:cubicBezTo>
                    <a:pt x="1825" y="23"/>
                    <a:pt x="1666" y="28"/>
                    <a:pt x="1504" y="28"/>
                  </a:cubicBezTo>
                  <a:cubicBezTo>
                    <a:pt x="1216" y="28"/>
                    <a:pt x="922" y="14"/>
                    <a:pt x="652" y="14"/>
                  </a:cubicBezTo>
                  <a:cubicBezTo>
                    <a:pt x="406" y="14"/>
                    <a:pt x="180" y="26"/>
                    <a:pt x="1" y="70"/>
                  </a:cubicBezTo>
                  <a:cubicBezTo>
                    <a:pt x="153" y="1378"/>
                    <a:pt x="670" y="3900"/>
                    <a:pt x="1369" y="6302"/>
                  </a:cubicBezTo>
                  <a:cubicBezTo>
                    <a:pt x="1673" y="7426"/>
                    <a:pt x="1764" y="8034"/>
                    <a:pt x="2037" y="8338"/>
                  </a:cubicBezTo>
                  <a:cubicBezTo>
                    <a:pt x="2645" y="9098"/>
                    <a:pt x="9028" y="11682"/>
                    <a:pt x="9120" y="12107"/>
                  </a:cubicBezTo>
                  <a:cubicBezTo>
                    <a:pt x="9180" y="12533"/>
                    <a:pt x="9120" y="15299"/>
                    <a:pt x="9120" y="15299"/>
                  </a:cubicBezTo>
                  <a:lnTo>
                    <a:pt x="11399" y="16818"/>
                  </a:lnTo>
                  <a:cubicBezTo>
                    <a:pt x="11399" y="16818"/>
                    <a:pt x="13353" y="17048"/>
                    <a:pt x="14102" y="17048"/>
                  </a:cubicBezTo>
                  <a:cubicBezTo>
                    <a:pt x="14215" y="17048"/>
                    <a:pt x="14300" y="17043"/>
                    <a:pt x="14348" y="17031"/>
                  </a:cubicBezTo>
                  <a:cubicBezTo>
                    <a:pt x="14743" y="16970"/>
                    <a:pt x="15442" y="14600"/>
                    <a:pt x="15381" y="14265"/>
                  </a:cubicBezTo>
                  <a:cubicBezTo>
                    <a:pt x="15320" y="13931"/>
                    <a:pt x="14135" y="13657"/>
                    <a:pt x="14135" y="13657"/>
                  </a:cubicBezTo>
                  <a:lnTo>
                    <a:pt x="13740" y="12776"/>
                  </a:lnTo>
                  <a:lnTo>
                    <a:pt x="12737" y="12593"/>
                  </a:lnTo>
                  <a:lnTo>
                    <a:pt x="11916" y="13657"/>
                  </a:lnTo>
                  <a:lnTo>
                    <a:pt x="11004" y="13657"/>
                  </a:lnTo>
                  <a:lnTo>
                    <a:pt x="11004" y="10952"/>
                  </a:lnTo>
                  <a:lnTo>
                    <a:pt x="5442" y="5846"/>
                  </a:lnTo>
                  <a:lnTo>
                    <a:pt x="5229" y="861"/>
                  </a:lnTo>
                  <a:cubicBezTo>
                    <a:pt x="4490" y="577"/>
                    <a:pt x="3540" y="1"/>
                    <a:pt x="2253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42"/>
            <p:cNvSpPr/>
            <p:nvPr/>
          </p:nvSpPr>
          <p:spPr>
            <a:xfrm>
              <a:off x="1572560" y="2895155"/>
              <a:ext cx="166437" cy="52856"/>
            </a:xfrm>
            <a:custGeom>
              <a:rect b="b" l="l" r="r" t="t"/>
              <a:pathLst>
                <a:path extrusionOk="0" h="2008" w="6323">
                  <a:moveTo>
                    <a:pt x="339" y="0"/>
                  </a:moveTo>
                  <a:cubicBezTo>
                    <a:pt x="182" y="0"/>
                    <a:pt x="65" y="10"/>
                    <a:pt x="0" y="32"/>
                  </a:cubicBezTo>
                  <a:lnTo>
                    <a:pt x="0" y="1400"/>
                  </a:lnTo>
                  <a:cubicBezTo>
                    <a:pt x="0" y="1400"/>
                    <a:pt x="1960" y="1148"/>
                    <a:pt x="2727" y="1148"/>
                  </a:cubicBezTo>
                  <a:cubicBezTo>
                    <a:pt x="2804" y="1148"/>
                    <a:pt x="2869" y="1151"/>
                    <a:pt x="2918" y="1156"/>
                  </a:cubicBezTo>
                  <a:cubicBezTo>
                    <a:pt x="3435" y="1217"/>
                    <a:pt x="5745" y="2007"/>
                    <a:pt x="5745" y="2007"/>
                  </a:cubicBezTo>
                  <a:lnTo>
                    <a:pt x="6323" y="761"/>
                  </a:lnTo>
                  <a:cubicBezTo>
                    <a:pt x="6323" y="761"/>
                    <a:pt x="1734" y="0"/>
                    <a:pt x="339" y="0"/>
                  </a:cubicBezTo>
                  <a:close/>
                </a:path>
              </a:pathLst>
            </a:custGeom>
            <a:solidFill>
              <a:srgbClr val="BC6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2"/>
            <p:cNvSpPr/>
            <p:nvPr/>
          </p:nvSpPr>
          <p:spPr>
            <a:xfrm>
              <a:off x="956482" y="3107209"/>
              <a:ext cx="2733934" cy="96024"/>
            </a:xfrm>
            <a:custGeom>
              <a:rect b="b" l="l" r="r" t="t"/>
              <a:pathLst>
                <a:path extrusionOk="0" h="3648" w="103863">
                  <a:moveTo>
                    <a:pt x="1369" y="0"/>
                  </a:moveTo>
                  <a:cubicBezTo>
                    <a:pt x="609" y="0"/>
                    <a:pt x="1" y="608"/>
                    <a:pt x="1" y="1368"/>
                  </a:cubicBezTo>
                  <a:lnTo>
                    <a:pt x="1" y="2280"/>
                  </a:lnTo>
                  <a:cubicBezTo>
                    <a:pt x="1" y="3040"/>
                    <a:pt x="609" y="3648"/>
                    <a:pt x="1369" y="3648"/>
                  </a:cubicBezTo>
                  <a:lnTo>
                    <a:pt x="102495" y="3648"/>
                  </a:lnTo>
                  <a:cubicBezTo>
                    <a:pt x="103255" y="3648"/>
                    <a:pt x="103863" y="3040"/>
                    <a:pt x="103863" y="2280"/>
                  </a:cubicBezTo>
                  <a:lnTo>
                    <a:pt x="103863" y="1368"/>
                  </a:lnTo>
                  <a:cubicBezTo>
                    <a:pt x="103863" y="608"/>
                    <a:pt x="103255" y="0"/>
                    <a:pt x="1024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2"/>
            <p:cNvSpPr/>
            <p:nvPr/>
          </p:nvSpPr>
          <p:spPr>
            <a:xfrm>
              <a:off x="956482" y="3146403"/>
              <a:ext cx="2733934" cy="56830"/>
            </a:xfrm>
            <a:custGeom>
              <a:rect b="b" l="l" r="r" t="t"/>
              <a:pathLst>
                <a:path extrusionOk="0" h="2159" w="103863">
                  <a:moveTo>
                    <a:pt x="1" y="1"/>
                  </a:moveTo>
                  <a:lnTo>
                    <a:pt x="1" y="791"/>
                  </a:lnTo>
                  <a:cubicBezTo>
                    <a:pt x="1" y="1551"/>
                    <a:pt x="609" y="2159"/>
                    <a:pt x="1369" y="2159"/>
                  </a:cubicBezTo>
                  <a:lnTo>
                    <a:pt x="102495" y="2159"/>
                  </a:lnTo>
                  <a:cubicBezTo>
                    <a:pt x="103255" y="2159"/>
                    <a:pt x="103863" y="1551"/>
                    <a:pt x="103863" y="791"/>
                  </a:cubicBezTo>
                  <a:lnTo>
                    <a:pt x="103863" y="1"/>
                  </a:lnTo>
                  <a:cubicBezTo>
                    <a:pt x="103863" y="760"/>
                    <a:pt x="103255" y="1368"/>
                    <a:pt x="102495" y="1368"/>
                  </a:cubicBezTo>
                  <a:lnTo>
                    <a:pt x="1369" y="1368"/>
                  </a:lnTo>
                  <a:cubicBezTo>
                    <a:pt x="609" y="1368"/>
                    <a:pt x="1" y="760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2"/>
            <p:cNvSpPr/>
            <p:nvPr/>
          </p:nvSpPr>
          <p:spPr>
            <a:xfrm>
              <a:off x="3228745" y="3203207"/>
              <a:ext cx="192049" cy="51224"/>
            </a:xfrm>
            <a:custGeom>
              <a:rect b="b" l="l" r="r" t="t"/>
              <a:pathLst>
                <a:path extrusionOk="0" h="1946" w="7296">
                  <a:moveTo>
                    <a:pt x="1" y="1"/>
                  </a:moveTo>
                  <a:lnTo>
                    <a:pt x="396" y="730"/>
                  </a:lnTo>
                  <a:cubicBezTo>
                    <a:pt x="821" y="1490"/>
                    <a:pt x="1672" y="1946"/>
                    <a:pt x="2523" y="1946"/>
                  </a:cubicBezTo>
                  <a:lnTo>
                    <a:pt x="7296" y="1946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434E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42"/>
            <p:cNvSpPr/>
            <p:nvPr/>
          </p:nvSpPr>
          <p:spPr>
            <a:xfrm>
              <a:off x="3415161" y="3203207"/>
              <a:ext cx="126453" cy="884120"/>
            </a:xfrm>
            <a:custGeom>
              <a:rect b="b" l="l" r="r" t="t"/>
              <a:pathLst>
                <a:path extrusionOk="0" h="33588" w="4804">
                  <a:moveTo>
                    <a:pt x="1" y="1"/>
                  </a:moveTo>
                  <a:lnTo>
                    <a:pt x="214" y="1946"/>
                  </a:lnTo>
                  <a:lnTo>
                    <a:pt x="3405" y="33588"/>
                  </a:lnTo>
                  <a:lnTo>
                    <a:pt x="4803" y="33588"/>
                  </a:lnTo>
                  <a:lnTo>
                    <a:pt x="48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2"/>
            <p:cNvSpPr/>
            <p:nvPr/>
          </p:nvSpPr>
          <p:spPr>
            <a:xfrm>
              <a:off x="1226129" y="3203207"/>
              <a:ext cx="192839" cy="51224"/>
            </a:xfrm>
            <a:custGeom>
              <a:rect b="b" l="l" r="r" t="t"/>
              <a:pathLst>
                <a:path extrusionOk="0" h="1946" w="7326">
                  <a:moveTo>
                    <a:pt x="243" y="1"/>
                  </a:moveTo>
                  <a:lnTo>
                    <a:pt x="0" y="1946"/>
                  </a:lnTo>
                  <a:lnTo>
                    <a:pt x="4803" y="1946"/>
                  </a:lnTo>
                  <a:cubicBezTo>
                    <a:pt x="5654" y="1946"/>
                    <a:pt x="6444" y="1490"/>
                    <a:pt x="6930" y="730"/>
                  </a:cubicBezTo>
                  <a:lnTo>
                    <a:pt x="7325" y="1"/>
                  </a:lnTo>
                  <a:close/>
                </a:path>
              </a:pathLst>
            </a:custGeom>
            <a:solidFill>
              <a:srgbClr val="434E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2"/>
            <p:cNvSpPr/>
            <p:nvPr/>
          </p:nvSpPr>
          <p:spPr>
            <a:xfrm>
              <a:off x="1105309" y="3203207"/>
              <a:ext cx="125637" cy="884120"/>
            </a:xfrm>
            <a:custGeom>
              <a:rect b="b" l="l" r="r" t="t"/>
              <a:pathLst>
                <a:path extrusionOk="0" h="33588" w="4773">
                  <a:moveTo>
                    <a:pt x="0" y="1"/>
                  </a:moveTo>
                  <a:lnTo>
                    <a:pt x="0" y="33588"/>
                  </a:lnTo>
                  <a:lnTo>
                    <a:pt x="1399" y="33588"/>
                  </a:lnTo>
                  <a:lnTo>
                    <a:pt x="47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2"/>
            <p:cNvSpPr/>
            <p:nvPr/>
          </p:nvSpPr>
          <p:spPr>
            <a:xfrm>
              <a:off x="1388539" y="2726349"/>
              <a:ext cx="402471" cy="353669"/>
            </a:xfrm>
            <a:custGeom>
              <a:rect b="b" l="l" r="r" t="t"/>
              <a:pathLst>
                <a:path extrusionOk="0" h="13436" w="15290">
                  <a:moveTo>
                    <a:pt x="4134" y="1"/>
                  </a:moveTo>
                  <a:lnTo>
                    <a:pt x="0" y="13436"/>
                  </a:lnTo>
                  <a:lnTo>
                    <a:pt x="11156" y="13436"/>
                  </a:lnTo>
                  <a:lnTo>
                    <a:pt x="152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1413335" y="2726349"/>
              <a:ext cx="401681" cy="353669"/>
            </a:xfrm>
            <a:custGeom>
              <a:rect b="b" l="l" r="r" t="t"/>
              <a:pathLst>
                <a:path extrusionOk="0" h="13436" w="15260">
                  <a:moveTo>
                    <a:pt x="4135" y="1"/>
                  </a:moveTo>
                  <a:lnTo>
                    <a:pt x="1" y="13436"/>
                  </a:lnTo>
                  <a:lnTo>
                    <a:pt x="11156" y="13436"/>
                  </a:lnTo>
                  <a:lnTo>
                    <a:pt x="152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1105309" y="3069594"/>
              <a:ext cx="539295" cy="36825"/>
            </a:xfrm>
            <a:custGeom>
              <a:rect b="b" l="l" r="r" t="t"/>
              <a:pathLst>
                <a:path extrusionOk="0" h="1399" w="20488">
                  <a:moveTo>
                    <a:pt x="0" y="1"/>
                  </a:moveTo>
                  <a:lnTo>
                    <a:pt x="0" y="1399"/>
                  </a:lnTo>
                  <a:lnTo>
                    <a:pt x="20487" y="1399"/>
                  </a:lnTo>
                  <a:lnTo>
                    <a:pt x="204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1374141" y="3069594"/>
              <a:ext cx="309658" cy="36825"/>
            </a:xfrm>
            <a:custGeom>
              <a:rect b="b" l="l" r="r" t="t"/>
              <a:pathLst>
                <a:path extrusionOk="0" h="1399" w="11764">
                  <a:moveTo>
                    <a:pt x="0" y="1"/>
                  </a:moveTo>
                  <a:lnTo>
                    <a:pt x="0" y="1399"/>
                  </a:lnTo>
                  <a:lnTo>
                    <a:pt x="11763" y="1399"/>
                  </a:lnTo>
                  <a:lnTo>
                    <a:pt x="117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1602173" y="2867253"/>
              <a:ext cx="48828" cy="72440"/>
            </a:xfrm>
            <a:custGeom>
              <a:rect b="b" l="l" r="r" t="t"/>
              <a:pathLst>
                <a:path extrusionOk="0" h="2752" w="1855">
                  <a:moveTo>
                    <a:pt x="1056" y="0"/>
                  </a:moveTo>
                  <a:cubicBezTo>
                    <a:pt x="675" y="0"/>
                    <a:pt x="285" y="456"/>
                    <a:pt x="152" y="1122"/>
                  </a:cubicBezTo>
                  <a:cubicBezTo>
                    <a:pt x="0" y="1882"/>
                    <a:pt x="182" y="2581"/>
                    <a:pt x="638" y="2733"/>
                  </a:cubicBezTo>
                  <a:cubicBezTo>
                    <a:pt x="682" y="2746"/>
                    <a:pt x="727" y="2752"/>
                    <a:pt x="772" y="2752"/>
                  </a:cubicBezTo>
                  <a:cubicBezTo>
                    <a:pt x="1161" y="2752"/>
                    <a:pt x="1566" y="2293"/>
                    <a:pt x="1702" y="1639"/>
                  </a:cubicBezTo>
                  <a:cubicBezTo>
                    <a:pt x="1854" y="879"/>
                    <a:pt x="1672" y="180"/>
                    <a:pt x="1216" y="28"/>
                  </a:cubicBezTo>
                  <a:cubicBezTo>
                    <a:pt x="1163" y="9"/>
                    <a:pt x="1110" y="0"/>
                    <a:pt x="10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2051024" y="2726349"/>
              <a:ext cx="448062" cy="353669"/>
            </a:xfrm>
            <a:custGeom>
              <a:rect b="b" l="l" r="r" t="t"/>
              <a:pathLst>
                <a:path extrusionOk="0" h="13436" w="17022">
                  <a:moveTo>
                    <a:pt x="0" y="1"/>
                  </a:moveTo>
                  <a:lnTo>
                    <a:pt x="0" y="13436"/>
                  </a:lnTo>
                  <a:lnTo>
                    <a:pt x="17022" y="13436"/>
                  </a:lnTo>
                  <a:lnTo>
                    <a:pt x="170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2065422" y="2726349"/>
              <a:ext cx="469672" cy="353669"/>
            </a:xfrm>
            <a:custGeom>
              <a:rect b="b" l="l" r="r" t="t"/>
              <a:pathLst>
                <a:path extrusionOk="0" h="13436" w="17843">
                  <a:moveTo>
                    <a:pt x="0" y="1"/>
                  </a:moveTo>
                  <a:lnTo>
                    <a:pt x="0" y="13436"/>
                  </a:lnTo>
                  <a:lnTo>
                    <a:pt x="17843" y="13436"/>
                  </a:lnTo>
                  <a:lnTo>
                    <a:pt x="178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2067028" y="3079991"/>
              <a:ext cx="454458" cy="27244"/>
            </a:xfrm>
            <a:custGeom>
              <a:rect b="b" l="l" r="r" t="t"/>
              <a:pathLst>
                <a:path extrusionOk="0" h="1035" w="17265">
                  <a:moveTo>
                    <a:pt x="0" y="1"/>
                  </a:moveTo>
                  <a:lnTo>
                    <a:pt x="0" y="1034"/>
                  </a:lnTo>
                  <a:lnTo>
                    <a:pt x="17265" y="1034"/>
                  </a:lnTo>
                  <a:lnTo>
                    <a:pt x="172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42"/>
            <p:cNvSpPr/>
            <p:nvPr/>
          </p:nvSpPr>
          <p:spPr>
            <a:xfrm>
              <a:off x="2259024" y="2867964"/>
              <a:ext cx="70439" cy="70439"/>
            </a:xfrm>
            <a:custGeom>
              <a:rect b="b" l="l" r="r" t="t"/>
              <a:pathLst>
                <a:path extrusionOk="0" h="2676" w="2676">
                  <a:moveTo>
                    <a:pt x="1338" y="1"/>
                  </a:moveTo>
                  <a:cubicBezTo>
                    <a:pt x="609" y="1"/>
                    <a:pt x="1" y="609"/>
                    <a:pt x="1" y="1338"/>
                  </a:cubicBezTo>
                  <a:cubicBezTo>
                    <a:pt x="1" y="2068"/>
                    <a:pt x="609" y="2676"/>
                    <a:pt x="1338" y="2676"/>
                  </a:cubicBezTo>
                  <a:cubicBezTo>
                    <a:pt x="2068" y="2676"/>
                    <a:pt x="2676" y="2068"/>
                    <a:pt x="2676" y="1338"/>
                  </a:cubicBezTo>
                  <a:cubicBezTo>
                    <a:pt x="2676" y="609"/>
                    <a:pt x="2068" y="1"/>
                    <a:pt x="13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2"/>
            <p:cNvSpPr/>
            <p:nvPr/>
          </p:nvSpPr>
          <p:spPr>
            <a:xfrm>
              <a:off x="2950306" y="2726349"/>
              <a:ext cx="402471" cy="353669"/>
            </a:xfrm>
            <a:custGeom>
              <a:rect b="b" l="l" r="r" t="t"/>
              <a:pathLst>
                <a:path extrusionOk="0" h="13436" w="15290">
                  <a:moveTo>
                    <a:pt x="1" y="1"/>
                  </a:moveTo>
                  <a:lnTo>
                    <a:pt x="4135" y="13436"/>
                  </a:lnTo>
                  <a:lnTo>
                    <a:pt x="15290" y="13436"/>
                  </a:lnTo>
                  <a:lnTo>
                    <a:pt x="111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2"/>
            <p:cNvSpPr/>
            <p:nvPr/>
          </p:nvSpPr>
          <p:spPr>
            <a:xfrm>
              <a:off x="2925510" y="2726349"/>
              <a:ext cx="403287" cy="353669"/>
            </a:xfrm>
            <a:custGeom>
              <a:rect b="b" l="l" r="r" t="t"/>
              <a:pathLst>
                <a:path extrusionOk="0" h="13436" w="15321">
                  <a:moveTo>
                    <a:pt x="1" y="1"/>
                  </a:moveTo>
                  <a:lnTo>
                    <a:pt x="4134" y="13436"/>
                  </a:lnTo>
                  <a:lnTo>
                    <a:pt x="15320" y="13436"/>
                  </a:lnTo>
                  <a:lnTo>
                    <a:pt x="111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42"/>
            <p:cNvSpPr/>
            <p:nvPr/>
          </p:nvSpPr>
          <p:spPr>
            <a:xfrm>
              <a:off x="3096738" y="3070384"/>
              <a:ext cx="539269" cy="36851"/>
            </a:xfrm>
            <a:custGeom>
              <a:rect b="b" l="l" r="r" t="t"/>
              <a:pathLst>
                <a:path extrusionOk="0" h="1400" w="20487">
                  <a:moveTo>
                    <a:pt x="0" y="1"/>
                  </a:moveTo>
                  <a:lnTo>
                    <a:pt x="0" y="1399"/>
                  </a:lnTo>
                  <a:lnTo>
                    <a:pt x="20487" y="1399"/>
                  </a:lnTo>
                  <a:lnTo>
                    <a:pt x="204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42"/>
            <p:cNvSpPr/>
            <p:nvPr/>
          </p:nvSpPr>
          <p:spPr>
            <a:xfrm>
              <a:off x="3056728" y="3070384"/>
              <a:ext cx="310474" cy="36851"/>
            </a:xfrm>
            <a:custGeom>
              <a:rect b="b" l="l" r="r" t="t"/>
              <a:pathLst>
                <a:path extrusionOk="0" h="1400" w="11795">
                  <a:moveTo>
                    <a:pt x="1" y="1"/>
                  </a:moveTo>
                  <a:lnTo>
                    <a:pt x="1" y="1399"/>
                  </a:lnTo>
                  <a:lnTo>
                    <a:pt x="11794" y="1399"/>
                  </a:lnTo>
                  <a:lnTo>
                    <a:pt x="117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42"/>
            <p:cNvSpPr/>
            <p:nvPr/>
          </p:nvSpPr>
          <p:spPr>
            <a:xfrm>
              <a:off x="3090341" y="2867253"/>
              <a:ext cx="48828" cy="72650"/>
            </a:xfrm>
            <a:custGeom>
              <a:rect b="b" l="l" r="r" t="t"/>
              <a:pathLst>
                <a:path extrusionOk="0" h="2760" w="1855">
                  <a:moveTo>
                    <a:pt x="798" y="0"/>
                  </a:moveTo>
                  <a:cubicBezTo>
                    <a:pt x="744" y="0"/>
                    <a:pt x="691" y="9"/>
                    <a:pt x="638" y="28"/>
                  </a:cubicBezTo>
                  <a:cubicBezTo>
                    <a:pt x="182" y="180"/>
                    <a:pt x="0" y="879"/>
                    <a:pt x="152" y="1639"/>
                  </a:cubicBezTo>
                  <a:cubicBezTo>
                    <a:pt x="286" y="2282"/>
                    <a:pt x="656" y="2760"/>
                    <a:pt x="1054" y="2760"/>
                  </a:cubicBezTo>
                  <a:cubicBezTo>
                    <a:pt x="1108" y="2760"/>
                    <a:pt x="1162" y="2751"/>
                    <a:pt x="1216" y="2733"/>
                  </a:cubicBezTo>
                  <a:cubicBezTo>
                    <a:pt x="1672" y="2581"/>
                    <a:pt x="1854" y="1882"/>
                    <a:pt x="1702" y="1122"/>
                  </a:cubicBezTo>
                  <a:cubicBezTo>
                    <a:pt x="1569" y="456"/>
                    <a:pt x="1179" y="0"/>
                    <a:pt x="7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2" name="Google Shape;462;p42"/>
          <p:cNvSpPr txBox="1"/>
          <p:nvPr>
            <p:ph idx="2" type="title"/>
          </p:nvPr>
        </p:nvSpPr>
        <p:spPr>
          <a:xfrm>
            <a:off x="6731000" y="1356350"/>
            <a:ext cx="22668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Aamena Suzzanne</a:t>
            </a:r>
            <a:endParaRPr/>
          </a:p>
        </p:txBody>
      </p:sp>
      <p:sp>
        <p:nvSpPr>
          <p:cNvPr id="463" name="Google Shape;463;p42"/>
          <p:cNvSpPr txBox="1"/>
          <p:nvPr>
            <p:ph idx="3" type="title"/>
          </p:nvPr>
        </p:nvSpPr>
        <p:spPr>
          <a:xfrm>
            <a:off x="6731000" y="2127300"/>
            <a:ext cx="22668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Harshit Gangwar</a:t>
            </a:r>
            <a:endParaRPr/>
          </a:p>
        </p:txBody>
      </p:sp>
      <p:sp>
        <p:nvSpPr>
          <p:cNvPr id="464" name="Google Shape;464;p42"/>
          <p:cNvSpPr txBox="1"/>
          <p:nvPr>
            <p:ph idx="5" type="title"/>
          </p:nvPr>
        </p:nvSpPr>
        <p:spPr>
          <a:xfrm>
            <a:off x="6731000" y="2895425"/>
            <a:ext cx="22668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/>
              <a:t>Abhinav Kumar</a:t>
            </a:r>
            <a:endParaRPr/>
          </a:p>
        </p:txBody>
      </p:sp>
      <p:sp>
        <p:nvSpPr>
          <p:cNvPr id="465" name="Google Shape;465;p42"/>
          <p:cNvSpPr txBox="1"/>
          <p:nvPr>
            <p:ph idx="7" type="title"/>
          </p:nvPr>
        </p:nvSpPr>
        <p:spPr>
          <a:xfrm>
            <a:off x="6731000" y="3663550"/>
            <a:ext cx="21399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/>
              <a:t>Manish</a:t>
            </a:r>
            <a:endParaRPr/>
          </a:p>
        </p:txBody>
      </p:sp>
      <p:sp>
        <p:nvSpPr>
          <p:cNvPr id="466" name="Google Shape;466;p42"/>
          <p:cNvSpPr txBox="1"/>
          <p:nvPr>
            <p:ph idx="7" type="title"/>
          </p:nvPr>
        </p:nvSpPr>
        <p:spPr>
          <a:xfrm>
            <a:off x="6731000" y="4349350"/>
            <a:ext cx="21399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Samiksha Wajage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3"/>
          <p:cNvSpPr/>
          <p:nvPr/>
        </p:nvSpPr>
        <p:spPr>
          <a:xfrm flipH="1" rot="10800000">
            <a:off x="-905570" y="1593628"/>
            <a:ext cx="5893767" cy="4581960"/>
          </a:xfrm>
          <a:custGeom>
            <a:rect b="b" l="l" r="r" t="t"/>
            <a:pathLst>
              <a:path extrusionOk="0" h="157985" w="186822">
                <a:moveTo>
                  <a:pt x="91145" y="1"/>
                </a:moveTo>
                <a:cubicBezTo>
                  <a:pt x="83069" y="1"/>
                  <a:pt x="75289" y="5146"/>
                  <a:pt x="70242" y="11684"/>
                </a:cubicBezTo>
                <a:cubicBezTo>
                  <a:pt x="64470" y="19161"/>
                  <a:pt x="61385" y="28296"/>
                  <a:pt x="57534" y="36921"/>
                </a:cubicBezTo>
                <a:cubicBezTo>
                  <a:pt x="53683" y="45547"/>
                  <a:pt x="48606" y="54190"/>
                  <a:pt x="40421" y="58906"/>
                </a:cubicBezTo>
                <a:cubicBezTo>
                  <a:pt x="32607" y="63409"/>
                  <a:pt x="22888" y="63771"/>
                  <a:pt x="15215" y="68510"/>
                </a:cubicBezTo>
                <a:cubicBezTo>
                  <a:pt x="4141" y="75350"/>
                  <a:pt x="1" y="90547"/>
                  <a:pt x="3903" y="102964"/>
                </a:cubicBezTo>
                <a:cubicBezTo>
                  <a:pt x="7804" y="115382"/>
                  <a:pt x="18408" y="124900"/>
                  <a:pt x="30388" y="129989"/>
                </a:cubicBezTo>
                <a:cubicBezTo>
                  <a:pt x="42021" y="134933"/>
                  <a:pt x="54885" y="136165"/>
                  <a:pt x="67538" y="136165"/>
                </a:cubicBezTo>
                <a:cubicBezTo>
                  <a:pt x="67915" y="136165"/>
                  <a:pt x="68293" y="136164"/>
                  <a:pt x="68670" y="136162"/>
                </a:cubicBezTo>
                <a:cubicBezTo>
                  <a:pt x="71151" y="136148"/>
                  <a:pt x="73662" y="136098"/>
                  <a:pt x="76171" y="136098"/>
                </a:cubicBezTo>
                <a:cubicBezTo>
                  <a:pt x="83592" y="136098"/>
                  <a:pt x="91005" y="136539"/>
                  <a:pt x="97639" y="139671"/>
                </a:cubicBezTo>
                <a:cubicBezTo>
                  <a:pt x="105490" y="143379"/>
                  <a:pt x="111304" y="150460"/>
                  <a:pt x="119003" y="154473"/>
                </a:cubicBezTo>
                <a:cubicBezTo>
                  <a:pt x="123471" y="156801"/>
                  <a:pt x="128510" y="157984"/>
                  <a:pt x="133547" y="157984"/>
                </a:cubicBezTo>
                <a:cubicBezTo>
                  <a:pt x="137128" y="157984"/>
                  <a:pt x="140707" y="157386"/>
                  <a:pt x="144079" y="156175"/>
                </a:cubicBezTo>
                <a:cubicBezTo>
                  <a:pt x="168362" y="147455"/>
                  <a:pt x="180365" y="110227"/>
                  <a:pt x="184842" y="87706"/>
                </a:cubicBezTo>
                <a:cubicBezTo>
                  <a:pt x="186018" y="81789"/>
                  <a:pt x="186821" y="75647"/>
                  <a:pt x="185541" y="69753"/>
                </a:cubicBezTo>
                <a:cubicBezTo>
                  <a:pt x="184259" y="63857"/>
                  <a:pt x="180546" y="58199"/>
                  <a:pt x="174931" y="55993"/>
                </a:cubicBezTo>
                <a:cubicBezTo>
                  <a:pt x="172945" y="55214"/>
                  <a:pt x="170924" y="54904"/>
                  <a:pt x="168876" y="54904"/>
                </a:cubicBezTo>
                <a:cubicBezTo>
                  <a:pt x="160991" y="54904"/>
                  <a:pt x="152710" y="59492"/>
                  <a:pt x="144539" y="59492"/>
                </a:cubicBezTo>
                <a:cubicBezTo>
                  <a:pt x="143674" y="59492"/>
                  <a:pt x="142810" y="59440"/>
                  <a:pt x="141948" y="59327"/>
                </a:cubicBezTo>
                <a:cubicBezTo>
                  <a:pt x="133155" y="58167"/>
                  <a:pt x="126439" y="50691"/>
                  <a:pt x="122614" y="42689"/>
                </a:cubicBezTo>
                <a:cubicBezTo>
                  <a:pt x="118789" y="34689"/>
                  <a:pt x="117040" y="25835"/>
                  <a:pt x="113372" y="17761"/>
                </a:cubicBezTo>
                <a:cubicBezTo>
                  <a:pt x="109704" y="9688"/>
                  <a:pt x="103348" y="2002"/>
                  <a:pt x="94638" y="331"/>
                </a:cubicBezTo>
                <a:cubicBezTo>
                  <a:pt x="93473" y="107"/>
                  <a:pt x="92306" y="1"/>
                  <a:pt x="911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43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Idea </a:t>
            </a:r>
            <a:r>
              <a:rPr lang="en"/>
              <a:t>Brief</a:t>
            </a:r>
            <a:endParaRPr/>
          </a:p>
        </p:txBody>
      </p:sp>
      <p:sp>
        <p:nvSpPr>
          <p:cNvPr id="473" name="Google Shape;473;p43"/>
          <p:cNvSpPr txBox="1"/>
          <p:nvPr>
            <p:ph idx="1" type="body"/>
          </p:nvPr>
        </p:nvSpPr>
        <p:spPr>
          <a:xfrm>
            <a:off x="5203475" y="1169400"/>
            <a:ext cx="3563400" cy="36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i="1" lang="en"/>
              <a:t>‘BlueApron’ </a:t>
            </a:r>
            <a:r>
              <a:rPr lang="en"/>
              <a:t>is an innovative platform that connects </a:t>
            </a:r>
            <a:r>
              <a:rPr b="1" lang="en"/>
              <a:t>food lovers</a:t>
            </a:r>
            <a:r>
              <a:rPr lang="en"/>
              <a:t> with curated meal plans and subscription services.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i="1" lang="en"/>
              <a:t>‘BlueApron</a:t>
            </a:r>
            <a:r>
              <a:rPr i="1" lang="en"/>
              <a:t>’</a:t>
            </a:r>
            <a:r>
              <a:rPr lang="en"/>
              <a:t> </a:t>
            </a:r>
            <a:r>
              <a:rPr lang="en"/>
              <a:t>ensures a </a:t>
            </a:r>
            <a:r>
              <a:rPr b="1" lang="en"/>
              <a:t>seamless journey </a:t>
            </a:r>
            <a:r>
              <a:rPr lang="en"/>
              <a:t>from selecting meals to receiving them at your doorstep, </a:t>
            </a:r>
            <a:r>
              <a:rPr b="1" lang="en"/>
              <a:t>enhancing</a:t>
            </a:r>
            <a:r>
              <a:rPr lang="en"/>
              <a:t> your lifestyle with healthy, delicious, and customized food solutions.</a:t>
            </a:r>
            <a:endParaRPr/>
          </a:p>
        </p:txBody>
      </p:sp>
      <p:grpSp>
        <p:nvGrpSpPr>
          <p:cNvPr id="474" name="Google Shape;474;p43"/>
          <p:cNvGrpSpPr/>
          <p:nvPr/>
        </p:nvGrpSpPr>
        <p:grpSpPr>
          <a:xfrm>
            <a:off x="886600" y="1400288"/>
            <a:ext cx="3137921" cy="3359131"/>
            <a:chOff x="886600" y="1400288"/>
            <a:chExt cx="3137921" cy="3359131"/>
          </a:xfrm>
        </p:grpSpPr>
        <p:grpSp>
          <p:nvGrpSpPr>
            <p:cNvPr id="475" name="Google Shape;475;p43"/>
            <p:cNvGrpSpPr/>
            <p:nvPr/>
          </p:nvGrpSpPr>
          <p:grpSpPr>
            <a:xfrm>
              <a:off x="1623201" y="1400288"/>
              <a:ext cx="1658721" cy="1139707"/>
              <a:chOff x="1623201" y="1400288"/>
              <a:chExt cx="1658721" cy="1139707"/>
            </a:xfrm>
          </p:grpSpPr>
          <p:grpSp>
            <p:nvGrpSpPr>
              <p:cNvPr id="476" name="Google Shape;476;p43"/>
              <p:cNvGrpSpPr/>
              <p:nvPr/>
            </p:nvGrpSpPr>
            <p:grpSpPr>
              <a:xfrm>
                <a:off x="1623201" y="1930145"/>
                <a:ext cx="647710" cy="609850"/>
                <a:chOff x="1623201" y="1930145"/>
                <a:chExt cx="647710" cy="609850"/>
              </a:xfrm>
            </p:grpSpPr>
            <p:sp>
              <p:nvSpPr>
                <p:cNvPr id="477" name="Google Shape;477;p43"/>
                <p:cNvSpPr/>
                <p:nvPr/>
              </p:nvSpPr>
              <p:spPr>
                <a:xfrm>
                  <a:off x="1658420" y="1965364"/>
                  <a:ext cx="577249" cy="539433"/>
                </a:xfrm>
                <a:custGeom>
                  <a:rect b="b" l="l" r="r" t="t"/>
                  <a:pathLst>
                    <a:path extrusionOk="0" h="24307" w="26011">
                      <a:moveTo>
                        <a:pt x="1" y="1"/>
                      </a:moveTo>
                      <a:lnTo>
                        <a:pt x="1" y="24306"/>
                      </a:lnTo>
                      <a:lnTo>
                        <a:pt x="26011" y="24306"/>
                      </a:lnTo>
                      <a:lnTo>
                        <a:pt x="2601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8" name="Google Shape;478;p43"/>
                <p:cNvSpPr/>
                <p:nvPr/>
              </p:nvSpPr>
              <p:spPr>
                <a:xfrm>
                  <a:off x="1740731" y="1965342"/>
                  <a:ext cx="494937" cy="434196"/>
                </a:xfrm>
                <a:custGeom>
                  <a:rect b="b" l="l" r="r" t="t"/>
                  <a:pathLst>
                    <a:path extrusionOk="0" h="19565" w="22302">
                      <a:moveTo>
                        <a:pt x="0" y="1"/>
                      </a:moveTo>
                      <a:cubicBezTo>
                        <a:pt x="2510" y="2314"/>
                        <a:pt x="4480" y="5285"/>
                        <a:pt x="3376" y="8599"/>
                      </a:cubicBezTo>
                      <a:cubicBezTo>
                        <a:pt x="2185" y="11773"/>
                        <a:pt x="200" y="16535"/>
                        <a:pt x="4169" y="18520"/>
                      </a:cubicBezTo>
                      <a:cubicBezTo>
                        <a:pt x="5494" y="19088"/>
                        <a:pt x="7089" y="19565"/>
                        <a:pt x="8611" y="19565"/>
                      </a:cubicBezTo>
                      <a:cubicBezTo>
                        <a:pt x="10280" y="19565"/>
                        <a:pt x="11861" y="18990"/>
                        <a:pt x="12900" y="17329"/>
                      </a:cubicBezTo>
                      <a:cubicBezTo>
                        <a:pt x="14486" y="14155"/>
                        <a:pt x="14090" y="9393"/>
                        <a:pt x="17265" y="7805"/>
                      </a:cubicBezTo>
                      <a:cubicBezTo>
                        <a:pt x="19357" y="6854"/>
                        <a:pt x="20991" y="5444"/>
                        <a:pt x="22302" y="3755"/>
                      </a:cubicBezTo>
                      <a:lnTo>
                        <a:pt x="2230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9" name="Google Shape;479;p43"/>
                <p:cNvSpPr/>
                <p:nvPr/>
              </p:nvSpPr>
              <p:spPr>
                <a:xfrm>
                  <a:off x="2028363" y="2291632"/>
                  <a:ext cx="207300" cy="213159"/>
                </a:xfrm>
                <a:custGeom>
                  <a:rect b="b" l="l" r="r" t="t"/>
                  <a:pathLst>
                    <a:path extrusionOk="0" h="9605" w="9341">
                      <a:moveTo>
                        <a:pt x="9341" y="1"/>
                      </a:moveTo>
                      <a:cubicBezTo>
                        <a:pt x="4474" y="865"/>
                        <a:pt x="931" y="4927"/>
                        <a:pt x="1" y="9604"/>
                      </a:cubicBezTo>
                      <a:lnTo>
                        <a:pt x="9341" y="9604"/>
                      </a:lnTo>
                      <a:lnTo>
                        <a:pt x="934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0" name="Google Shape;480;p43"/>
                <p:cNvSpPr/>
                <p:nvPr/>
              </p:nvSpPr>
              <p:spPr>
                <a:xfrm>
                  <a:off x="1623201" y="1930145"/>
                  <a:ext cx="647710" cy="609850"/>
                </a:xfrm>
                <a:custGeom>
                  <a:rect b="b" l="l" r="r" t="t"/>
                  <a:pathLst>
                    <a:path extrusionOk="0" h="27480" w="29186">
                      <a:moveTo>
                        <a:pt x="26011" y="3174"/>
                      </a:moveTo>
                      <a:lnTo>
                        <a:pt x="26011" y="24305"/>
                      </a:lnTo>
                      <a:lnTo>
                        <a:pt x="3175" y="24305"/>
                      </a:lnTo>
                      <a:lnTo>
                        <a:pt x="3175" y="3174"/>
                      </a:lnTo>
                      <a:close/>
                      <a:moveTo>
                        <a:pt x="1" y="0"/>
                      </a:moveTo>
                      <a:lnTo>
                        <a:pt x="1" y="27480"/>
                      </a:lnTo>
                      <a:lnTo>
                        <a:pt x="29186" y="27480"/>
                      </a:lnTo>
                      <a:lnTo>
                        <a:pt x="2918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481" name="Google Shape;481;p43"/>
              <p:cNvGrpSpPr/>
              <p:nvPr/>
            </p:nvGrpSpPr>
            <p:grpSpPr>
              <a:xfrm>
                <a:off x="2402677" y="1400288"/>
                <a:ext cx="879245" cy="826249"/>
                <a:chOff x="2402677" y="1400288"/>
                <a:chExt cx="879245" cy="826249"/>
              </a:xfrm>
            </p:grpSpPr>
            <p:sp>
              <p:nvSpPr>
                <p:cNvPr id="482" name="Google Shape;482;p43"/>
                <p:cNvSpPr/>
                <p:nvPr/>
              </p:nvSpPr>
              <p:spPr>
                <a:xfrm>
                  <a:off x="2437874" y="1435529"/>
                  <a:ext cx="808806" cy="755766"/>
                </a:xfrm>
                <a:custGeom>
                  <a:rect b="b" l="l" r="r" t="t"/>
                  <a:pathLst>
                    <a:path extrusionOk="0" h="34055" w="36445">
                      <a:moveTo>
                        <a:pt x="1" y="1"/>
                      </a:moveTo>
                      <a:lnTo>
                        <a:pt x="1" y="34055"/>
                      </a:lnTo>
                      <a:lnTo>
                        <a:pt x="36445" y="34055"/>
                      </a:lnTo>
                      <a:lnTo>
                        <a:pt x="3644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3" name="Google Shape;483;p43"/>
                <p:cNvSpPr/>
                <p:nvPr/>
              </p:nvSpPr>
              <p:spPr>
                <a:xfrm>
                  <a:off x="2663612" y="1435529"/>
                  <a:ext cx="583086" cy="601461"/>
                </a:xfrm>
                <a:custGeom>
                  <a:rect b="b" l="l" r="r" t="t"/>
                  <a:pathLst>
                    <a:path extrusionOk="0" h="27102" w="26274">
                      <a:moveTo>
                        <a:pt x="0" y="1"/>
                      </a:moveTo>
                      <a:cubicBezTo>
                        <a:pt x="292" y="3003"/>
                        <a:pt x="1179" y="5759"/>
                        <a:pt x="3060" y="8267"/>
                      </a:cubicBezTo>
                      <a:cubicBezTo>
                        <a:pt x="4507" y="10679"/>
                        <a:pt x="6834" y="11038"/>
                        <a:pt x="9328" y="11038"/>
                      </a:cubicBezTo>
                      <a:cubicBezTo>
                        <a:pt x="10386" y="11038"/>
                        <a:pt x="11473" y="10974"/>
                        <a:pt x="12536" y="10974"/>
                      </a:cubicBezTo>
                      <a:cubicBezTo>
                        <a:pt x="13090" y="10974"/>
                        <a:pt x="13638" y="10991"/>
                        <a:pt x="14171" y="11045"/>
                      </a:cubicBezTo>
                      <a:cubicBezTo>
                        <a:pt x="20917" y="11838"/>
                        <a:pt x="14964" y="21759"/>
                        <a:pt x="18536" y="24934"/>
                      </a:cubicBezTo>
                      <a:cubicBezTo>
                        <a:pt x="20074" y="26471"/>
                        <a:pt x="21736" y="27101"/>
                        <a:pt x="23465" y="27101"/>
                      </a:cubicBezTo>
                      <a:cubicBezTo>
                        <a:pt x="24385" y="27101"/>
                        <a:pt x="25324" y="26923"/>
                        <a:pt x="26274" y="26608"/>
                      </a:cubicBezTo>
                      <a:lnTo>
                        <a:pt x="2627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4" name="Google Shape;484;p43"/>
                <p:cNvSpPr/>
                <p:nvPr/>
              </p:nvSpPr>
              <p:spPr>
                <a:xfrm>
                  <a:off x="2437874" y="1666215"/>
                  <a:ext cx="665220" cy="525075"/>
                </a:xfrm>
                <a:custGeom>
                  <a:rect b="b" l="l" r="r" t="t"/>
                  <a:pathLst>
                    <a:path extrusionOk="0" h="23660" w="29975">
                      <a:moveTo>
                        <a:pt x="6869" y="1"/>
                      </a:moveTo>
                      <a:cubicBezTo>
                        <a:pt x="4602" y="1"/>
                        <a:pt x="2252" y="613"/>
                        <a:pt x="1" y="1472"/>
                      </a:cubicBezTo>
                      <a:lnTo>
                        <a:pt x="1" y="23660"/>
                      </a:lnTo>
                      <a:lnTo>
                        <a:pt x="29974" y="23660"/>
                      </a:lnTo>
                      <a:cubicBezTo>
                        <a:pt x="29531" y="21531"/>
                        <a:pt x="28658" y="19598"/>
                        <a:pt x="26724" y="18110"/>
                      </a:cubicBezTo>
                      <a:cubicBezTo>
                        <a:pt x="25242" y="16957"/>
                        <a:pt x="23555" y="16693"/>
                        <a:pt x="21777" y="16693"/>
                      </a:cubicBezTo>
                      <a:cubicBezTo>
                        <a:pt x="20268" y="16693"/>
                        <a:pt x="18693" y="16883"/>
                        <a:pt x="17121" y="16883"/>
                      </a:cubicBezTo>
                      <a:cubicBezTo>
                        <a:pt x="16081" y="16883"/>
                        <a:pt x="15042" y="16800"/>
                        <a:pt x="14024" y="16522"/>
                      </a:cubicBezTo>
                      <a:cubicBezTo>
                        <a:pt x="11247" y="15332"/>
                        <a:pt x="12041" y="12555"/>
                        <a:pt x="12834" y="10174"/>
                      </a:cubicBezTo>
                      <a:cubicBezTo>
                        <a:pt x="14422" y="6205"/>
                        <a:pt x="13231" y="1443"/>
                        <a:pt x="9262" y="253"/>
                      </a:cubicBezTo>
                      <a:cubicBezTo>
                        <a:pt x="8481" y="79"/>
                        <a:pt x="7680" y="1"/>
                        <a:pt x="68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5" name="Google Shape;485;p43"/>
                <p:cNvSpPr/>
                <p:nvPr/>
              </p:nvSpPr>
              <p:spPr>
                <a:xfrm>
                  <a:off x="2402677" y="1400288"/>
                  <a:ext cx="879245" cy="826249"/>
                </a:xfrm>
                <a:custGeom>
                  <a:rect b="b" l="l" r="r" t="t"/>
                  <a:pathLst>
                    <a:path extrusionOk="0" h="37231" w="39619">
                      <a:moveTo>
                        <a:pt x="36444" y="3176"/>
                      </a:moveTo>
                      <a:lnTo>
                        <a:pt x="36444" y="34056"/>
                      </a:lnTo>
                      <a:lnTo>
                        <a:pt x="3174" y="34056"/>
                      </a:lnTo>
                      <a:lnTo>
                        <a:pt x="3174" y="3176"/>
                      </a:lnTo>
                      <a:close/>
                      <a:moveTo>
                        <a:pt x="0" y="1"/>
                      </a:moveTo>
                      <a:lnTo>
                        <a:pt x="0" y="37231"/>
                      </a:lnTo>
                      <a:lnTo>
                        <a:pt x="39618" y="37231"/>
                      </a:lnTo>
                      <a:lnTo>
                        <a:pt x="3961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486" name="Google Shape;486;p43"/>
            <p:cNvGrpSpPr/>
            <p:nvPr/>
          </p:nvGrpSpPr>
          <p:grpSpPr>
            <a:xfrm>
              <a:off x="886600" y="2083936"/>
              <a:ext cx="3137921" cy="2675483"/>
              <a:chOff x="886600" y="2083936"/>
              <a:chExt cx="3137921" cy="2675483"/>
            </a:xfrm>
          </p:grpSpPr>
          <p:sp>
            <p:nvSpPr>
              <p:cNvPr id="487" name="Google Shape;487;p43"/>
              <p:cNvSpPr/>
              <p:nvPr/>
            </p:nvSpPr>
            <p:spPr>
              <a:xfrm>
                <a:off x="886600" y="3482126"/>
                <a:ext cx="3043945" cy="1117548"/>
              </a:xfrm>
              <a:custGeom>
                <a:rect b="b" l="l" r="r" t="t"/>
                <a:pathLst>
                  <a:path extrusionOk="0" h="50357" w="137161">
                    <a:moveTo>
                      <a:pt x="54608" y="0"/>
                    </a:moveTo>
                    <a:cubicBezTo>
                      <a:pt x="35108" y="0"/>
                      <a:pt x="18099" y="137"/>
                      <a:pt x="14828" y="586"/>
                    </a:cubicBezTo>
                    <a:cubicBezTo>
                      <a:pt x="6467" y="1736"/>
                      <a:pt x="0" y="6158"/>
                      <a:pt x="4719" y="12227"/>
                    </a:cubicBezTo>
                    <a:cubicBezTo>
                      <a:pt x="14145" y="24349"/>
                      <a:pt x="10034" y="50357"/>
                      <a:pt x="10034" y="50357"/>
                    </a:cubicBezTo>
                    <a:lnTo>
                      <a:pt x="129035" y="50357"/>
                    </a:lnTo>
                    <a:cubicBezTo>
                      <a:pt x="129035" y="50357"/>
                      <a:pt x="128238" y="29759"/>
                      <a:pt x="129234" y="24784"/>
                    </a:cubicBezTo>
                    <a:cubicBezTo>
                      <a:pt x="130229" y="19809"/>
                      <a:pt x="137161" y="14607"/>
                      <a:pt x="133291" y="6075"/>
                    </a:cubicBezTo>
                    <a:cubicBezTo>
                      <a:pt x="131284" y="1650"/>
                      <a:pt x="119689" y="332"/>
                      <a:pt x="119689" y="332"/>
                    </a:cubicBezTo>
                    <a:lnTo>
                      <a:pt x="121364" y="332"/>
                    </a:lnTo>
                    <a:cubicBezTo>
                      <a:pt x="121364" y="332"/>
                      <a:pt x="84967" y="0"/>
                      <a:pt x="546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43"/>
              <p:cNvSpPr/>
              <p:nvPr/>
            </p:nvSpPr>
            <p:spPr>
              <a:xfrm>
                <a:off x="886600" y="3482103"/>
                <a:ext cx="3043945" cy="755055"/>
              </a:xfrm>
              <a:custGeom>
                <a:rect b="b" l="l" r="r" t="t"/>
                <a:pathLst>
                  <a:path extrusionOk="0" h="34023" w="137161">
                    <a:moveTo>
                      <a:pt x="54651" y="1"/>
                    </a:moveTo>
                    <a:cubicBezTo>
                      <a:pt x="35132" y="1"/>
                      <a:pt x="18101" y="138"/>
                      <a:pt x="14827" y="587"/>
                    </a:cubicBezTo>
                    <a:cubicBezTo>
                      <a:pt x="6464" y="1737"/>
                      <a:pt x="0" y="6159"/>
                      <a:pt x="4719" y="12227"/>
                    </a:cubicBezTo>
                    <a:cubicBezTo>
                      <a:pt x="8143" y="16632"/>
                      <a:pt x="9780" y="27866"/>
                      <a:pt x="10478" y="34023"/>
                    </a:cubicBezTo>
                    <a:lnTo>
                      <a:pt x="128844" y="34023"/>
                    </a:lnTo>
                    <a:cubicBezTo>
                      <a:pt x="128922" y="32215"/>
                      <a:pt x="129046" y="25724"/>
                      <a:pt x="129234" y="24785"/>
                    </a:cubicBezTo>
                    <a:cubicBezTo>
                      <a:pt x="130229" y="19810"/>
                      <a:pt x="137161" y="14608"/>
                      <a:pt x="133291" y="6076"/>
                    </a:cubicBezTo>
                    <a:cubicBezTo>
                      <a:pt x="131284" y="1651"/>
                      <a:pt x="119689" y="332"/>
                      <a:pt x="119689" y="332"/>
                    </a:cubicBezTo>
                    <a:lnTo>
                      <a:pt x="121363" y="332"/>
                    </a:lnTo>
                    <a:cubicBezTo>
                      <a:pt x="121363" y="332"/>
                      <a:pt x="85000" y="1"/>
                      <a:pt x="54651" y="1"/>
                    </a:cubicBezTo>
                    <a:close/>
                  </a:path>
                </a:pathLst>
              </a:custGeom>
              <a:solidFill>
                <a:srgbClr val="E9B7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43"/>
              <p:cNvSpPr/>
              <p:nvPr/>
            </p:nvSpPr>
            <p:spPr>
              <a:xfrm>
                <a:off x="1185239" y="3147447"/>
                <a:ext cx="2409573" cy="878068"/>
              </a:xfrm>
              <a:custGeom>
                <a:rect b="b" l="l" r="r" t="t"/>
                <a:pathLst>
                  <a:path extrusionOk="0" h="39566" w="108576">
                    <a:moveTo>
                      <a:pt x="79246" y="0"/>
                    </a:moveTo>
                    <a:cubicBezTo>
                      <a:pt x="64677" y="0"/>
                      <a:pt x="42243" y="119"/>
                      <a:pt x="27164" y="119"/>
                    </a:cubicBezTo>
                    <a:cubicBezTo>
                      <a:pt x="21761" y="119"/>
                      <a:pt x="17302" y="104"/>
                      <a:pt x="14488" y="63"/>
                    </a:cubicBezTo>
                    <a:cubicBezTo>
                      <a:pt x="14320" y="60"/>
                      <a:pt x="14155" y="59"/>
                      <a:pt x="13992" y="59"/>
                    </a:cubicBezTo>
                    <a:cubicBezTo>
                      <a:pt x="942" y="59"/>
                      <a:pt x="438" y="7824"/>
                      <a:pt x="438" y="7824"/>
                    </a:cubicBezTo>
                    <a:lnTo>
                      <a:pt x="0" y="38918"/>
                    </a:lnTo>
                    <a:lnTo>
                      <a:pt x="108575" y="39566"/>
                    </a:lnTo>
                    <a:cubicBezTo>
                      <a:pt x="108575" y="39566"/>
                      <a:pt x="108024" y="15784"/>
                      <a:pt x="107824" y="9416"/>
                    </a:cubicBezTo>
                    <a:cubicBezTo>
                      <a:pt x="107625" y="3048"/>
                      <a:pt x="103048" y="262"/>
                      <a:pt x="91306" y="59"/>
                    </a:cubicBezTo>
                    <a:cubicBezTo>
                      <a:pt x="88822" y="16"/>
                      <a:pt x="84557" y="0"/>
                      <a:pt x="792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43"/>
              <p:cNvSpPr/>
              <p:nvPr/>
            </p:nvSpPr>
            <p:spPr>
              <a:xfrm>
                <a:off x="1185239" y="3147447"/>
                <a:ext cx="2390953" cy="864176"/>
              </a:xfrm>
              <a:custGeom>
                <a:rect b="b" l="l" r="r" t="t"/>
                <a:pathLst>
                  <a:path extrusionOk="0" h="38940" w="107737">
                    <a:moveTo>
                      <a:pt x="79280" y="1"/>
                    </a:moveTo>
                    <a:cubicBezTo>
                      <a:pt x="64722" y="1"/>
                      <a:pt x="42289" y="119"/>
                      <a:pt x="27198" y="119"/>
                    </a:cubicBezTo>
                    <a:cubicBezTo>
                      <a:pt x="21780" y="119"/>
                      <a:pt x="17308" y="104"/>
                      <a:pt x="14488" y="63"/>
                    </a:cubicBezTo>
                    <a:cubicBezTo>
                      <a:pt x="14321" y="60"/>
                      <a:pt x="14157" y="59"/>
                      <a:pt x="13994" y="59"/>
                    </a:cubicBezTo>
                    <a:cubicBezTo>
                      <a:pt x="942" y="59"/>
                      <a:pt x="438" y="7824"/>
                      <a:pt x="438" y="7824"/>
                    </a:cubicBezTo>
                    <a:lnTo>
                      <a:pt x="0" y="38918"/>
                    </a:lnTo>
                    <a:lnTo>
                      <a:pt x="3660" y="38940"/>
                    </a:lnTo>
                    <a:lnTo>
                      <a:pt x="4017" y="13508"/>
                    </a:lnTo>
                    <a:cubicBezTo>
                      <a:pt x="4017" y="13508"/>
                      <a:pt x="4521" y="5744"/>
                      <a:pt x="17571" y="5744"/>
                    </a:cubicBezTo>
                    <a:cubicBezTo>
                      <a:pt x="17734" y="5744"/>
                      <a:pt x="17899" y="5745"/>
                      <a:pt x="18067" y="5747"/>
                    </a:cubicBezTo>
                    <a:cubicBezTo>
                      <a:pt x="20880" y="5789"/>
                      <a:pt x="25337" y="5804"/>
                      <a:pt x="30738" y="5804"/>
                    </a:cubicBezTo>
                    <a:cubicBezTo>
                      <a:pt x="45842" y="5804"/>
                      <a:pt x="68329" y="5685"/>
                      <a:pt x="82898" y="5685"/>
                    </a:cubicBezTo>
                    <a:cubicBezTo>
                      <a:pt x="88175" y="5685"/>
                      <a:pt x="92413" y="5700"/>
                      <a:pt x="94886" y="5743"/>
                    </a:cubicBezTo>
                    <a:cubicBezTo>
                      <a:pt x="100959" y="5849"/>
                      <a:pt x="105111" y="6646"/>
                      <a:pt x="107736" y="8271"/>
                    </a:cubicBezTo>
                    <a:cubicBezTo>
                      <a:pt x="107030" y="2712"/>
                      <a:pt x="102320" y="250"/>
                      <a:pt x="91306" y="59"/>
                    </a:cubicBezTo>
                    <a:cubicBezTo>
                      <a:pt x="88828" y="17"/>
                      <a:pt x="84575" y="1"/>
                      <a:pt x="792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43"/>
              <p:cNvSpPr/>
              <p:nvPr/>
            </p:nvSpPr>
            <p:spPr>
              <a:xfrm>
                <a:off x="1185239" y="3864340"/>
                <a:ext cx="2409573" cy="161162"/>
              </a:xfrm>
              <a:custGeom>
                <a:rect b="b" l="l" r="r" t="t"/>
                <a:pathLst>
                  <a:path extrusionOk="0" h="7262" w="108576">
                    <a:moveTo>
                      <a:pt x="94" y="0"/>
                    </a:moveTo>
                    <a:lnTo>
                      <a:pt x="0" y="6614"/>
                    </a:lnTo>
                    <a:lnTo>
                      <a:pt x="108575" y="7262"/>
                    </a:lnTo>
                    <a:cubicBezTo>
                      <a:pt x="108575" y="7262"/>
                      <a:pt x="108504" y="4210"/>
                      <a:pt x="1084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43"/>
              <p:cNvSpPr/>
              <p:nvPr/>
            </p:nvSpPr>
            <p:spPr>
              <a:xfrm>
                <a:off x="3461530" y="3551210"/>
                <a:ext cx="446957" cy="1048440"/>
              </a:xfrm>
              <a:custGeom>
                <a:rect b="b" l="l" r="r" t="t"/>
                <a:pathLst>
                  <a:path extrusionOk="0" h="47243" w="20140">
                    <a:moveTo>
                      <a:pt x="12914" y="0"/>
                    </a:moveTo>
                    <a:cubicBezTo>
                      <a:pt x="7917" y="0"/>
                      <a:pt x="4173" y="8880"/>
                      <a:pt x="2183" y="14669"/>
                    </a:cubicBezTo>
                    <a:cubicBezTo>
                      <a:pt x="1" y="21018"/>
                      <a:pt x="397" y="47243"/>
                      <a:pt x="397" y="47243"/>
                    </a:cubicBezTo>
                    <a:lnTo>
                      <a:pt x="13889" y="47243"/>
                    </a:lnTo>
                    <a:cubicBezTo>
                      <a:pt x="13889" y="47243"/>
                      <a:pt x="13228" y="32394"/>
                      <a:pt x="13161" y="28558"/>
                    </a:cubicBezTo>
                    <a:cubicBezTo>
                      <a:pt x="13096" y="24722"/>
                      <a:pt x="13130" y="22099"/>
                      <a:pt x="16270" y="16455"/>
                    </a:cubicBezTo>
                    <a:cubicBezTo>
                      <a:pt x="19411" y="10811"/>
                      <a:pt x="20139" y="2268"/>
                      <a:pt x="14399" y="260"/>
                    </a:cubicBezTo>
                    <a:cubicBezTo>
                      <a:pt x="13892" y="83"/>
                      <a:pt x="13397" y="0"/>
                      <a:pt x="129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43"/>
              <p:cNvSpPr/>
              <p:nvPr/>
            </p:nvSpPr>
            <p:spPr>
              <a:xfrm>
                <a:off x="910212" y="3551210"/>
                <a:ext cx="446979" cy="1048440"/>
              </a:xfrm>
              <a:custGeom>
                <a:rect b="b" l="l" r="r" t="t"/>
                <a:pathLst>
                  <a:path extrusionOk="0" h="47243" w="20141">
                    <a:moveTo>
                      <a:pt x="7227" y="0"/>
                    </a:moveTo>
                    <a:cubicBezTo>
                      <a:pt x="6744" y="0"/>
                      <a:pt x="6249" y="83"/>
                      <a:pt x="5742" y="260"/>
                    </a:cubicBezTo>
                    <a:cubicBezTo>
                      <a:pt x="1" y="2268"/>
                      <a:pt x="730" y="10811"/>
                      <a:pt x="3870" y="16455"/>
                    </a:cubicBezTo>
                    <a:cubicBezTo>
                      <a:pt x="7011" y="22099"/>
                      <a:pt x="7045" y="24722"/>
                      <a:pt x="6978" y="28558"/>
                    </a:cubicBezTo>
                    <a:cubicBezTo>
                      <a:pt x="6913" y="32394"/>
                      <a:pt x="6251" y="47243"/>
                      <a:pt x="6251" y="47243"/>
                    </a:cubicBezTo>
                    <a:lnTo>
                      <a:pt x="19743" y="47243"/>
                    </a:lnTo>
                    <a:cubicBezTo>
                      <a:pt x="19743" y="47243"/>
                      <a:pt x="20140" y="21018"/>
                      <a:pt x="17957" y="14669"/>
                    </a:cubicBezTo>
                    <a:cubicBezTo>
                      <a:pt x="15968" y="8880"/>
                      <a:pt x="12223" y="0"/>
                      <a:pt x="72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43"/>
              <p:cNvSpPr/>
              <p:nvPr/>
            </p:nvSpPr>
            <p:spPr>
              <a:xfrm>
                <a:off x="2480106" y="4451875"/>
                <a:ext cx="337148" cy="259430"/>
              </a:xfrm>
              <a:custGeom>
                <a:rect b="b" l="l" r="r" t="t"/>
                <a:pathLst>
                  <a:path extrusionOk="0" h="11690" w="15192">
                    <a:moveTo>
                      <a:pt x="5594" y="0"/>
                    </a:moveTo>
                    <a:lnTo>
                      <a:pt x="1415" y="464"/>
                    </a:lnTo>
                    <a:cubicBezTo>
                      <a:pt x="1415" y="464"/>
                      <a:pt x="1515" y="2959"/>
                      <a:pt x="757" y="3939"/>
                    </a:cubicBezTo>
                    <a:cubicBezTo>
                      <a:pt x="1" y="4920"/>
                      <a:pt x="747" y="6789"/>
                      <a:pt x="2644" y="7454"/>
                    </a:cubicBezTo>
                    <a:cubicBezTo>
                      <a:pt x="4542" y="8120"/>
                      <a:pt x="5742" y="10378"/>
                      <a:pt x="8071" y="11365"/>
                    </a:cubicBezTo>
                    <a:cubicBezTo>
                      <a:pt x="8608" y="11593"/>
                      <a:pt x="9228" y="11690"/>
                      <a:pt x="9870" y="11690"/>
                    </a:cubicBezTo>
                    <a:cubicBezTo>
                      <a:pt x="12014" y="11690"/>
                      <a:pt x="14403" y="10609"/>
                      <a:pt x="14745" y="9696"/>
                    </a:cubicBezTo>
                    <a:cubicBezTo>
                      <a:pt x="15191" y="8509"/>
                      <a:pt x="12563" y="8894"/>
                      <a:pt x="10496" y="7972"/>
                    </a:cubicBezTo>
                    <a:cubicBezTo>
                      <a:pt x="8428" y="7051"/>
                      <a:pt x="5594" y="0"/>
                      <a:pt x="55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43"/>
              <p:cNvSpPr/>
              <p:nvPr/>
            </p:nvSpPr>
            <p:spPr>
              <a:xfrm>
                <a:off x="2480106" y="4506667"/>
                <a:ext cx="337126" cy="204637"/>
              </a:xfrm>
              <a:custGeom>
                <a:rect b="b" l="l" r="r" t="t"/>
                <a:pathLst>
                  <a:path extrusionOk="0" h="9221" w="15191">
                    <a:moveTo>
                      <a:pt x="1286" y="0"/>
                    </a:moveTo>
                    <a:cubicBezTo>
                      <a:pt x="1191" y="562"/>
                      <a:pt x="1031" y="1116"/>
                      <a:pt x="757" y="1470"/>
                    </a:cubicBezTo>
                    <a:cubicBezTo>
                      <a:pt x="1" y="2451"/>
                      <a:pt x="746" y="4319"/>
                      <a:pt x="2644" y="4985"/>
                    </a:cubicBezTo>
                    <a:cubicBezTo>
                      <a:pt x="4542" y="5652"/>
                      <a:pt x="5742" y="7910"/>
                      <a:pt x="8071" y="8896"/>
                    </a:cubicBezTo>
                    <a:cubicBezTo>
                      <a:pt x="8608" y="9124"/>
                      <a:pt x="9228" y="9221"/>
                      <a:pt x="9870" y="9221"/>
                    </a:cubicBezTo>
                    <a:cubicBezTo>
                      <a:pt x="12014" y="9221"/>
                      <a:pt x="14403" y="8140"/>
                      <a:pt x="14745" y="7227"/>
                    </a:cubicBezTo>
                    <a:cubicBezTo>
                      <a:pt x="15190" y="6040"/>
                      <a:pt x="12562" y="6425"/>
                      <a:pt x="10496" y="5503"/>
                    </a:cubicBezTo>
                    <a:cubicBezTo>
                      <a:pt x="9710" y="5153"/>
                      <a:pt x="8815" y="3919"/>
                      <a:pt x="8006" y="2523"/>
                    </a:cubicBezTo>
                    <a:cubicBezTo>
                      <a:pt x="7346" y="3047"/>
                      <a:pt x="6687" y="3265"/>
                      <a:pt x="6045" y="3265"/>
                    </a:cubicBezTo>
                    <a:cubicBezTo>
                      <a:pt x="4187" y="3265"/>
                      <a:pt x="2472" y="1446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43"/>
              <p:cNvSpPr/>
              <p:nvPr/>
            </p:nvSpPr>
            <p:spPr>
              <a:xfrm>
                <a:off x="2483479" y="4545792"/>
                <a:ext cx="326696" cy="165512"/>
              </a:xfrm>
              <a:custGeom>
                <a:rect b="b" l="l" r="r" t="t"/>
                <a:pathLst>
                  <a:path extrusionOk="0" h="7458" w="14721">
                    <a:moveTo>
                      <a:pt x="440" y="0"/>
                    </a:moveTo>
                    <a:lnTo>
                      <a:pt x="440" y="0"/>
                    </a:lnTo>
                    <a:cubicBezTo>
                      <a:pt x="0" y="1022"/>
                      <a:pt x="768" y="2617"/>
                      <a:pt x="2492" y="3222"/>
                    </a:cubicBezTo>
                    <a:cubicBezTo>
                      <a:pt x="4390" y="3887"/>
                      <a:pt x="5590" y="6146"/>
                      <a:pt x="7919" y="7133"/>
                    </a:cubicBezTo>
                    <a:cubicBezTo>
                      <a:pt x="8456" y="7361"/>
                      <a:pt x="9076" y="7458"/>
                      <a:pt x="9718" y="7458"/>
                    </a:cubicBezTo>
                    <a:cubicBezTo>
                      <a:pt x="11862" y="7458"/>
                      <a:pt x="14251" y="6377"/>
                      <a:pt x="14593" y="5463"/>
                    </a:cubicBezTo>
                    <a:cubicBezTo>
                      <a:pt x="14720" y="5127"/>
                      <a:pt x="14593" y="4919"/>
                      <a:pt x="14307" y="4770"/>
                    </a:cubicBezTo>
                    <a:cubicBezTo>
                      <a:pt x="13507" y="5549"/>
                      <a:pt x="11550" y="6301"/>
                      <a:pt x="9762" y="6301"/>
                    </a:cubicBezTo>
                    <a:cubicBezTo>
                      <a:pt x="9120" y="6301"/>
                      <a:pt x="8500" y="6204"/>
                      <a:pt x="7964" y="5977"/>
                    </a:cubicBezTo>
                    <a:cubicBezTo>
                      <a:pt x="5635" y="4990"/>
                      <a:pt x="4435" y="2730"/>
                      <a:pt x="2538" y="2064"/>
                    </a:cubicBezTo>
                    <a:cubicBezTo>
                      <a:pt x="1390" y="1662"/>
                      <a:pt x="667" y="820"/>
                      <a:pt x="4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43"/>
              <p:cNvSpPr/>
              <p:nvPr/>
            </p:nvSpPr>
            <p:spPr>
              <a:xfrm>
                <a:off x="2511485" y="4462105"/>
                <a:ext cx="399" cy="3906"/>
              </a:xfrm>
              <a:custGeom>
                <a:rect b="b" l="l" r="r" t="t"/>
                <a:pathLst>
                  <a:path extrusionOk="0" h="176" w="18">
                    <a:moveTo>
                      <a:pt x="18" y="0"/>
                    </a:moveTo>
                    <a:lnTo>
                      <a:pt x="1" y="3"/>
                    </a:lnTo>
                    <a:cubicBezTo>
                      <a:pt x="1" y="3"/>
                      <a:pt x="3" y="69"/>
                      <a:pt x="4" y="176"/>
                    </a:cubicBezTo>
                    <a:cubicBezTo>
                      <a:pt x="10" y="117"/>
                      <a:pt x="14" y="58"/>
                      <a:pt x="18" y="0"/>
                    </a:cubicBezTo>
                    <a:close/>
                  </a:path>
                </a:pathLst>
              </a:custGeom>
              <a:solidFill>
                <a:srgbClr val="9B83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43"/>
              <p:cNvSpPr/>
              <p:nvPr/>
            </p:nvSpPr>
            <p:spPr>
              <a:xfrm>
                <a:off x="2319523" y="4451875"/>
                <a:ext cx="304437" cy="307544"/>
              </a:xfrm>
              <a:custGeom>
                <a:rect b="b" l="l" r="r" t="t"/>
                <a:pathLst>
                  <a:path extrusionOk="0" h="13858" w="13718">
                    <a:moveTo>
                      <a:pt x="3446" y="0"/>
                    </a:moveTo>
                    <a:cubicBezTo>
                      <a:pt x="3446" y="0"/>
                      <a:pt x="2701" y="2383"/>
                      <a:pt x="1659" y="3053"/>
                    </a:cubicBezTo>
                    <a:cubicBezTo>
                      <a:pt x="617" y="3722"/>
                      <a:pt x="0" y="5663"/>
                      <a:pt x="1564" y="6929"/>
                    </a:cubicBezTo>
                    <a:cubicBezTo>
                      <a:pt x="3127" y="8193"/>
                      <a:pt x="4190" y="10792"/>
                      <a:pt x="6051" y="12505"/>
                    </a:cubicBezTo>
                    <a:cubicBezTo>
                      <a:pt x="7087" y="13458"/>
                      <a:pt x="8838" y="13858"/>
                      <a:pt x="10328" y="13858"/>
                    </a:cubicBezTo>
                    <a:cubicBezTo>
                      <a:pt x="11515" y="13858"/>
                      <a:pt x="12536" y="13604"/>
                      <a:pt x="12899" y="13175"/>
                    </a:cubicBezTo>
                    <a:cubicBezTo>
                      <a:pt x="13717" y="12207"/>
                      <a:pt x="11112" y="11687"/>
                      <a:pt x="9475" y="10124"/>
                    </a:cubicBezTo>
                    <a:cubicBezTo>
                      <a:pt x="7838" y="8560"/>
                      <a:pt x="7538" y="968"/>
                      <a:pt x="7538" y="968"/>
                    </a:cubicBez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43"/>
              <p:cNvSpPr/>
              <p:nvPr/>
            </p:nvSpPr>
            <p:spPr>
              <a:xfrm>
                <a:off x="2319523" y="4503360"/>
                <a:ext cx="304415" cy="256035"/>
              </a:xfrm>
              <a:custGeom>
                <a:rect b="b" l="l" r="r" t="t"/>
                <a:pathLst>
                  <a:path extrusionOk="0" h="11537" w="13717">
                    <a:moveTo>
                      <a:pt x="2356" y="0"/>
                    </a:moveTo>
                    <a:cubicBezTo>
                      <a:pt x="2145" y="306"/>
                      <a:pt x="1911" y="569"/>
                      <a:pt x="1659" y="731"/>
                    </a:cubicBezTo>
                    <a:cubicBezTo>
                      <a:pt x="616" y="1402"/>
                      <a:pt x="0" y="3343"/>
                      <a:pt x="1563" y="4608"/>
                    </a:cubicBezTo>
                    <a:cubicBezTo>
                      <a:pt x="3126" y="5873"/>
                      <a:pt x="4189" y="8473"/>
                      <a:pt x="6051" y="10184"/>
                    </a:cubicBezTo>
                    <a:cubicBezTo>
                      <a:pt x="7087" y="11137"/>
                      <a:pt x="8839" y="11537"/>
                      <a:pt x="10329" y="11537"/>
                    </a:cubicBezTo>
                    <a:cubicBezTo>
                      <a:pt x="11515" y="11537"/>
                      <a:pt x="12535" y="11283"/>
                      <a:pt x="12898" y="10854"/>
                    </a:cubicBezTo>
                    <a:cubicBezTo>
                      <a:pt x="13716" y="9885"/>
                      <a:pt x="11112" y="9366"/>
                      <a:pt x="9475" y="7804"/>
                    </a:cubicBezTo>
                    <a:cubicBezTo>
                      <a:pt x="8966" y="7317"/>
                      <a:pt x="8586" y="6248"/>
                      <a:pt x="8304" y="5005"/>
                    </a:cubicBezTo>
                    <a:cubicBezTo>
                      <a:pt x="8041" y="5420"/>
                      <a:pt x="7638" y="5656"/>
                      <a:pt x="7181" y="5656"/>
                    </a:cubicBezTo>
                    <a:cubicBezTo>
                      <a:pt x="6885" y="5656"/>
                      <a:pt x="6566" y="5557"/>
                      <a:pt x="6247" y="5344"/>
                    </a:cubicBezTo>
                    <a:cubicBezTo>
                      <a:pt x="4324" y="3806"/>
                      <a:pt x="3151" y="2261"/>
                      <a:pt x="23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43"/>
              <p:cNvSpPr/>
              <p:nvPr/>
            </p:nvSpPr>
            <p:spPr>
              <a:xfrm>
                <a:off x="2329377" y="4540244"/>
                <a:ext cx="282089" cy="219173"/>
              </a:xfrm>
              <a:custGeom>
                <a:rect b="b" l="l" r="r" t="t"/>
                <a:pathLst>
                  <a:path extrusionOk="0" h="9876" w="12711">
                    <a:moveTo>
                      <a:pt x="423" y="1"/>
                    </a:moveTo>
                    <a:lnTo>
                      <a:pt x="423" y="1"/>
                    </a:lnTo>
                    <a:cubicBezTo>
                      <a:pt x="0" y="878"/>
                      <a:pt x="41" y="2073"/>
                      <a:pt x="1120" y="2947"/>
                    </a:cubicBezTo>
                    <a:cubicBezTo>
                      <a:pt x="2683" y="4211"/>
                      <a:pt x="3745" y="6811"/>
                      <a:pt x="5607" y="8523"/>
                    </a:cubicBezTo>
                    <a:cubicBezTo>
                      <a:pt x="6644" y="9475"/>
                      <a:pt x="8396" y="9875"/>
                      <a:pt x="9886" y="9875"/>
                    </a:cubicBezTo>
                    <a:cubicBezTo>
                      <a:pt x="11072" y="9875"/>
                      <a:pt x="12092" y="9622"/>
                      <a:pt x="12455" y="9193"/>
                    </a:cubicBezTo>
                    <a:cubicBezTo>
                      <a:pt x="12711" y="8891"/>
                      <a:pt x="12631" y="8632"/>
                      <a:pt x="12351" y="8370"/>
                    </a:cubicBezTo>
                    <a:cubicBezTo>
                      <a:pt x="11859" y="8638"/>
                      <a:pt x="11039" y="8790"/>
                      <a:pt x="10121" y="8790"/>
                    </a:cubicBezTo>
                    <a:cubicBezTo>
                      <a:pt x="8635" y="8790"/>
                      <a:pt x="6890" y="8391"/>
                      <a:pt x="5855" y="7439"/>
                    </a:cubicBezTo>
                    <a:cubicBezTo>
                      <a:pt x="3993" y="5728"/>
                      <a:pt x="2931" y="3128"/>
                      <a:pt x="1368" y="1863"/>
                    </a:cubicBezTo>
                    <a:cubicBezTo>
                      <a:pt x="692" y="1315"/>
                      <a:pt x="425" y="643"/>
                      <a:pt x="42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43"/>
              <p:cNvSpPr/>
              <p:nvPr/>
            </p:nvSpPr>
            <p:spPr>
              <a:xfrm>
                <a:off x="2207542" y="3273609"/>
                <a:ext cx="184819" cy="295804"/>
              </a:xfrm>
              <a:custGeom>
                <a:rect b="b" l="l" r="r" t="t"/>
                <a:pathLst>
                  <a:path extrusionOk="0" h="13329" w="8328">
                    <a:moveTo>
                      <a:pt x="0" y="0"/>
                    </a:moveTo>
                    <a:cubicBezTo>
                      <a:pt x="0" y="1"/>
                      <a:pt x="1292" y="11678"/>
                      <a:pt x="2725" y="12976"/>
                    </a:cubicBezTo>
                    <a:cubicBezTo>
                      <a:pt x="3178" y="13222"/>
                      <a:pt x="3668" y="13329"/>
                      <a:pt x="4156" y="13329"/>
                    </a:cubicBezTo>
                    <a:cubicBezTo>
                      <a:pt x="6248" y="13329"/>
                      <a:pt x="8328" y="11381"/>
                      <a:pt x="7483" y="10109"/>
                    </a:cubicBezTo>
                    <a:cubicBezTo>
                      <a:pt x="6440" y="8541"/>
                      <a:pt x="3351" y="332"/>
                      <a:pt x="3351" y="33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43"/>
              <p:cNvSpPr/>
              <p:nvPr/>
            </p:nvSpPr>
            <p:spPr>
              <a:xfrm>
                <a:off x="1822375" y="2872620"/>
                <a:ext cx="135951" cy="138748"/>
              </a:xfrm>
              <a:custGeom>
                <a:rect b="b" l="l" r="r" t="t"/>
                <a:pathLst>
                  <a:path extrusionOk="0" h="6252" w="6126">
                    <a:moveTo>
                      <a:pt x="3063" y="1"/>
                    </a:moveTo>
                    <a:cubicBezTo>
                      <a:pt x="1372" y="1"/>
                      <a:pt x="0" y="1399"/>
                      <a:pt x="0" y="3126"/>
                    </a:cubicBezTo>
                    <a:cubicBezTo>
                      <a:pt x="0" y="4852"/>
                      <a:pt x="1372" y="6251"/>
                      <a:pt x="3063" y="6251"/>
                    </a:cubicBezTo>
                    <a:cubicBezTo>
                      <a:pt x="4754" y="6251"/>
                      <a:pt x="6126" y="4852"/>
                      <a:pt x="6126" y="3126"/>
                    </a:cubicBezTo>
                    <a:cubicBezTo>
                      <a:pt x="6126" y="1399"/>
                      <a:pt x="4754" y="1"/>
                      <a:pt x="30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43"/>
              <p:cNvSpPr/>
              <p:nvPr/>
            </p:nvSpPr>
            <p:spPr>
              <a:xfrm>
                <a:off x="2061984" y="3630480"/>
                <a:ext cx="762690" cy="857496"/>
              </a:xfrm>
              <a:custGeom>
                <a:rect b="b" l="l" r="r" t="t"/>
                <a:pathLst>
                  <a:path extrusionOk="0" h="38639" w="34367">
                    <a:moveTo>
                      <a:pt x="21109" y="0"/>
                    </a:moveTo>
                    <a:cubicBezTo>
                      <a:pt x="14584" y="0"/>
                      <a:pt x="7960" y="733"/>
                      <a:pt x="7960" y="733"/>
                    </a:cubicBezTo>
                    <a:lnTo>
                      <a:pt x="920" y="6655"/>
                    </a:lnTo>
                    <a:lnTo>
                      <a:pt x="970" y="7430"/>
                    </a:lnTo>
                    <a:cubicBezTo>
                      <a:pt x="970" y="7430"/>
                      <a:pt x="1" y="13053"/>
                      <a:pt x="6591" y="13246"/>
                    </a:cubicBezTo>
                    <a:cubicBezTo>
                      <a:pt x="6693" y="13248"/>
                      <a:pt x="6796" y="13250"/>
                      <a:pt x="6901" y="13250"/>
                    </a:cubicBezTo>
                    <a:cubicBezTo>
                      <a:pt x="13566" y="13250"/>
                      <a:pt x="25745" y="7302"/>
                      <a:pt x="25746" y="7302"/>
                    </a:cubicBezTo>
                    <a:lnTo>
                      <a:pt x="25746" y="7302"/>
                    </a:lnTo>
                    <a:lnTo>
                      <a:pt x="19580" y="37670"/>
                    </a:lnTo>
                    <a:lnTo>
                      <a:pt x="25976" y="38639"/>
                    </a:lnTo>
                    <a:cubicBezTo>
                      <a:pt x="25976" y="38639"/>
                      <a:pt x="34366" y="6310"/>
                      <a:pt x="33636" y="3044"/>
                    </a:cubicBezTo>
                    <a:cubicBezTo>
                      <a:pt x="33097" y="628"/>
                      <a:pt x="27145" y="0"/>
                      <a:pt x="211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43"/>
              <p:cNvSpPr/>
              <p:nvPr/>
            </p:nvSpPr>
            <p:spPr>
              <a:xfrm>
                <a:off x="1905840" y="3667363"/>
                <a:ext cx="810093" cy="840008"/>
              </a:xfrm>
              <a:custGeom>
                <a:rect b="b" l="l" r="r" t="t"/>
                <a:pathLst>
                  <a:path extrusionOk="0" h="37851" w="36503">
                    <a:moveTo>
                      <a:pt x="25936" y="0"/>
                    </a:moveTo>
                    <a:cubicBezTo>
                      <a:pt x="19762" y="0"/>
                      <a:pt x="13012" y="609"/>
                      <a:pt x="13012" y="609"/>
                    </a:cubicBezTo>
                    <a:lnTo>
                      <a:pt x="1996" y="5865"/>
                    </a:lnTo>
                    <a:lnTo>
                      <a:pt x="0" y="8664"/>
                    </a:lnTo>
                    <a:cubicBezTo>
                      <a:pt x="0" y="8664"/>
                      <a:pt x="487" y="13709"/>
                      <a:pt x="7077" y="13902"/>
                    </a:cubicBezTo>
                    <a:cubicBezTo>
                      <a:pt x="7193" y="13906"/>
                      <a:pt x="7311" y="13908"/>
                      <a:pt x="7430" y="13908"/>
                    </a:cubicBezTo>
                    <a:cubicBezTo>
                      <a:pt x="14084" y="13908"/>
                      <a:pt x="25578" y="8662"/>
                      <a:pt x="25579" y="8662"/>
                    </a:cubicBezTo>
                    <a:lnTo>
                      <a:pt x="25579" y="8662"/>
                    </a:lnTo>
                    <a:lnTo>
                      <a:pt x="20656" y="36882"/>
                    </a:lnTo>
                    <a:lnTo>
                      <a:pt x="27053" y="37851"/>
                    </a:lnTo>
                    <a:cubicBezTo>
                      <a:pt x="27053" y="37851"/>
                      <a:pt x="36502" y="5187"/>
                      <a:pt x="35920" y="1892"/>
                    </a:cubicBezTo>
                    <a:cubicBezTo>
                      <a:pt x="35658" y="408"/>
                      <a:pt x="30990" y="0"/>
                      <a:pt x="259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43"/>
              <p:cNvSpPr/>
              <p:nvPr/>
            </p:nvSpPr>
            <p:spPr>
              <a:xfrm>
                <a:off x="1747699" y="2600723"/>
                <a:ext cx="520658" cy="539145"/>
              </a:xfrm>
              <a:custGeom>
                <a:rect b="b" l="l" r="r" t="t"/>
                <a:pathLst>
                  <a:path extrusionOk="0" h="24294" w="23461">
                    <a:moveTo>
                      <a:pt x="10743" y="0"/>
                    </a:moveTo>
                    <a:cubicBezTo>
                      <a:pt x="8084" y="0"/>
                      <a:pt x="5311" y="1494"/>
                      <a:pt x="3365" y="3916"/>
                    </a:cubicBezTo>
                    <a:cubicBezTo>
                      <a:pt x="1161" y="6660"/>
                      <a:pt x="1" y="15707"/>
                      <a:pt x="1006" y="19545"/>
                    </a:cubicBezTo>
                    <a:cubicBezTo>
                      <a:pt x="2128" y="23833"/>
                      <a:pt x="6857" y="24293"/>
                      <a:pt x="8835" y="24293"/>
                    </a:cubicBezTo>
                    <a:cubicBezTo>
                      <a:pt x="9376" y="24293"/>
                      <a:pt x="9712" y="24259"/>
                      <a:pt x="9712" y="24259"/>
                    </a:cubicBezTo>
                    <a:cubicBezTo>
                      <a:pt x="9712" y="24259"/>
                      <a:pt x="10598" y="22561"/>
                      <a:pt x="10825" y="21001"/>
                    </a:cubicBezTo>
                    <a:cubicBezTo>
                      <a:pt x="10054" y="20642"/>
                      <a:pt x="8705" y="19312"/>
                      <a:pt x="7466" y="17353"/>
                    </a:cubicBezTo>
                    <a:cubicBezTo>
                      <a:pt x="5958" y="17237"/>
                      <a:pt x="4251" y="15255"/>
                      <a:pt x="5137" y="13779"/>
                    </a:cubicBezTo>
                    <a:cubicBezTo>
                      <a:pt x="8235" y="13337"/>
                      <a:pt x="15246" y="5294"/>
                      <a:pt x="15247" y="5294"/>
                    </a:cubicBezTo>
                    <a:lnTo>
                      <a:pt x="15247" y="5294"/>
                    </a:lnTo>
                    <a:lnTo>
                      <a:pt x="11513" y="22479"/>
                    </a:lnTo>
                    <a:cubicBezTo>
                      <a:pt x="11513" y="22479"/>
                      <a:pt x="12312" y="22320"/>
                      <a:pt x="13172" y="22320"/>
                    </a:cubicBezTo>
                    <a:cubicBezTo>
                      <a:pt x="14157" y="22320"/>
                      <a:pt x="15221" y="22529"/>
                      <a:pt x="15247" y="23422"/>
                    </a:cubicBezTo>
                    <a:cubicBezTo>
                      <a:pt x="23460" y="20474"/>
                      <a:pt x="19400" y="1945"/>
                      <a:pt x="15247" y="1777"/>
                    </a:cubicBezTo>
                    <a:cubicBezTo>
                      <a:pt x="13927" y="550"/>
                      <a:pt x="12356" y="0"/>
                      <a:pt x="107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43"/>
              <p:cNvSpPr/>
              <p:nvPr/>
            </p:nvSpPr>
            <p:spPr>
              <a:xfrm>
                <a:off x="2003175" y="2640314"/>
                <a:ext cx="264046" cy="480224"/>
              </a:xfrm>
              <a:custGeom>
                <a:rect b="b" l="l" r="r" t="t"/>
                <a:pathLst>
                  <a:path extrusionOk="0" h="21639" w="11898">
                    <a:moveTo>
                      <a:pt x="3811" y="0"/>
                    </a:moveTo>
                    <a:lnTo>
                      <a:pt x="3811" y="0"/>
                    </a:lnTo>
                    <a:cubicBezTo>
                      <a:pt x="6661" y="5007"/>
                      <a:pt x="7868" y="17146"/>
                      <a:pt x="1354" y="19483"/>
                    </a:cubicBezTo>
                    <a:cubicBezTo>
                      <a:pt x="1338" y="18963"/>
                      <a:pt x="970" y="18675"/>
                      <a:pt x="472" y="18526"/>
                    </a:cubicBezTo>
                    <a:lnTo>
                      <a:pt x="1" y="20695"/>
                    </a:lnTo>
                    <a:cubicBezTo>
                      <a:pt x="1" y="20695"/>
                      <a:pt x="800" y="20536"/>
                      <a:pt x="1659" y="20536"/>
                    </a:cubicBezTo>
                    <a:cubicBezTo>
                      <a:pt x="2645" y="20536"/>
                      <a:pt x="3708" y="20745"/>
                      <a:pt x="3735" y="21638"/>
                    </a:cubicBezTo>
                    <a:cubicBezTo>
                      <a:pt x="11897" y="18709"/>
                      <a:pt x="7936" y="390"/>
                      <a:pt x="38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43"/>
              <p:cNvSpPr/>
              <p:nvPr/>
            </p:nvSpPr>
            <p:spPr>
              <a:xfrm>
                <a:off x="1675907" y="3079229"/>
                <a:ext cx="641008" cy="821855"/>
              </a:xfrm>
              <a:custGeom>
                <a:rect b="b" l="l" r="r" t="t"/>
                <a:pathLst>
                  <a:path extrusionOk="0" h="37033" w="28884">
                    <a:moveTo>
                      <a:pt x="12482" y="0"/>
                    </a:moveTo>
                    <a:cubicBezTo>
                      <a:pt x="12482" y="0"/>
                      <a:pt x="6494" y="383"/>
                      <a:pt x="3975" y="2225"/>
                    </a:cubicBezTo>
                    <a:cubicBezTo>
                      <a:pt x="1454" y="4066"/>
                      <a:pt x="0" y="12692"/>
                      <a:pt x="0" y="12692"/>
                    </a:cubicBezTo>
                    <a:lnTo>
                      <a:pt x="7321" y="14958"/>
                    </a:lnTo>
                    <a:cubicBezTo>
                      <a:pt x="7321" y="14958"/>
                      <a:pt x="638" y="27045"/>
                      <a:pt x="10824" y="37032"/>
                    </a:cubicBezTo>
                    <a:cubicBezTo>
                      <a:pt x="17414" y="30055"/>
                      <a:pt x="24813" y="26165"/>
                      <a:pt x="28884" y="25196"/>
                    </a:cubicBezTo>
                    <a:cubicBezTo>
                      <a:pt x="25588" y="16085"/>
                      <a:pt x="25610" y="12164"/>
                      <a:pt x="25610" y="12164"/>
                    </a:cubicBezTo>
                    <a:lnTo>
                      <a:pt x="28392" y="11112"/>
                    </a:lnTo>
                    <a:cubicBezTo>
                      <a:pt x="28392" y="11112"/>
                      <a:pt x="26247" y="5582"/>
                      <a:pt x="21950" y="2093"/>
                    </a:cubicBezTo>
                    <a:cubicBezTo>
                      <a:pt x="19966" y="481"/>
                      <a:pt x="16190" y="381"/>
                      <a:pt x="12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43"/>
              <p:cNvSpPr/>
              <p:nvPr/>
            </p:nvSpPr>
            <p:spPr>
              <a:xfrm>
                <a:off x="1910633" y="2980674"/>
                <a:ext cx="114824" cy="165645"/>
              </a:xfrm>
              <a:custGeom>
                <a:rect b="b" l="l" r="r" t="t"/>
                <a:pathLst>
                  <a:path extrusionOk="0" h="7464" w="5174">
                    <a:moveTo>
                      <a:pt x="295" y="0"/>
                    </a:moveTo>
                    <a:cubicBezTo>
                      <a:pt x="295" y="0"/>
                      <a:pt x="1" y="4760"/>
                      <a:pt x="105" y="5363"/>
                    </a:cubicBezTo>
                    <a:cubicBezTo>
                      <a:pt x="365" y="6871"/>
                      <a:pt x="2131" y="7464"/>
                      <a:pt x="3523" y="7464"/>
                    </a:cubicBezTo>
                    <a:cubicBezTo>
                      <a:pt x="4297" y="7464"/>
                      <a:pt x="4955" y="7280"/>
                      <a:pt x="5173" y="6969"/>
                    </a:cubicBezTo>
                    <a:lnTo>
                      <a:pt x="5173" y="3310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43"/>
              <p:cNvSpPr/>
              <p:nvPr/>
            </p:nvSpPr>
            <p:spPr>
              <a:xfrm>
                <a:off x="1861700" y="2677197"/>
                <a:ext cx="287304" cy="409496"/>
              </a:xfrm>
              <a:custGeom>
                <a:rect b="b" l="l" r="r" t="t"/>
                <a:pathLst>
                  <a:path extrusionOk="0" h="18452" w="12946">
                    <a:moveTo>
                      <a:pt x="7667" y="0"/>
                    </a:moveTo>
                    <a:cubicBezTo>
                      <a:pt x="7621" y="0"/>
                      <a:pt x="7574" y="1"/>
                      <a:pt x="7527" y="2"/>
                    </a:cubicBezTo>
                    <a:cubicBezTo>
                      <a:pt x="4354" y="76"/>
                      <a:pt x="1476" y="7382"/>
                      <a:pt x="1476" y="7382"/>
                    </a:cubicBezTo>
                    <a:cubicBezTo>
                      <a:pt x="1476" y="7382"/>
                      <a:pt x="0" y="16828"/>
                      <a:pt x="8265" y="18452"/>
                    </a:cubicBezTo>
                    <a:cubicBezTo>
                      <a:pt x="11648" y="17530"/>
                      <a:pt x="12545" y="14687"/>
                      <a:pt x="12471" y="10850"/>
                    </a:cubicBezTo>
                    <a:cubicBezTo>
                      <a:pt x="12545" y="8268"/>
                      <a:pt x="12945" y="7087"/>
                      <a:pt x="12487" y="4726"/>
                    </a:cubicBezTo>
                    <a:cubicBezTo>
                      <a:pt x="12036" y="2400"/>
                      <a:pt x="10739" y="0"/>
                      <a:pt x="7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43"/>
              <p:cNvSpPr/>
              <p:nvPr/>
            </p:nvSpPr>
            <p:spPr>
              <a:xfrm>
                <a:off x="1933624" y="2698435"/>
                <a:ext cx="215378" cy="387370"/>
              </a:xfrm>
              <a:custGeom>
                <a:rect b="b" l="l" r="r" t="t"/>
                <a:pathLst>
                  <a:path extrusionOk="0" h="17455" w="9705">
                    <a:moveTo>
                      <a:pt x="7181" y="0"/>
                    </a:moveTo>
                    <a:cubicBezTo>
                      <a:pt x="7176" y="0"/>
                      <a:pt x="7171" y="0"/>
                      <a:pt x="7166" y="0"/>
                    </a:cubicBezTo>
                    <a:cubicBezTo>
                      <a:pt x="3992" y="74"/>
                      <a:pt x="1115" y="7380"/>
                      <a:pt x="1115" y="7380"/>
                    </a:cubicBezTo>
                    <a:cubicBezTo>
                      <a:pt x="1115" y="7380"/>
                      <a:pt x="1" y="14525"/>
                      <a:pt x="5150" y="17454"/>
                    </a:cubicBezTo>
                    <a:cubicBezTo>
                      <a:pt x="8426" y="16494"/>
                      <a:pt x="9303" y="13680"/>
                      <a:pt x="9230" y="9893"/>
                    </a:cubicBezTo>
                    <a:cubicBezTo>
                      <a:pt x="9304" y="7311"/>
                      <a:pt x="9704" y="6130"/>
                      <a:pt x="9246" y="3769"/>
                    </a:cubicBezTo>
                    <a:cubicBezTo>
                      <a:pt x="8971" y="2353"/>
                      <a:pt x="8380" y="916"/>
                      <a:pt x="7270" y="3"/>
                    </a:cubicBezTo>
                    <a:cubicBezTo>
                      <a:pt x="7239" y="3"/>
                      <a:pt x="7211" y="0"/>
                      <a:pt x="7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43"/>
              <p:cNvSpPr/>
              <p:nvPr/>
            </p:nvSpPr>
            <p:spPr>
              <a:xfrm>
                <a:off x="1828634" y="2667410"/>
                <a:ext cx="328072" cy="257144"/>
              </a:xfrm>
              <a:custGeom>
                <a:rect b="b" l="l" r="r" t="t"/>
                <a:pathLst>
                  <a:path extrusionOk="0" h="11587" w="14783">
                    <a:moveTo>
                      <a:pt x="9799" y="0"/>
                    </a:moveTo>
                    <a:cubicBezTo>
                      <a:pt x="8715" y="0"/>
                      <a:pt x="7548" y="222"/>
                      <a:pt x="6482" y="649"/>
                    </a:cubicBezTo>
                    <a:cubicBezTo>
                      <a:pt x="3898" y="1682"/>
                      <a:pt x="0" y="7354"/>
                      <a:pt x="530" y="11586"/>
                    </a:cubicBezTo>
                    <a:cubicBezTo>
                      <a:pt x="6360" y="10406"/>
                      <a:pt x="14121" y="6263"/>
                      <a:pt x="14121" y="6263"/>
                    </a:cubicBezTo>
                    <a:cubicBezTo>
                      <a:pt x="14783" y="4939"/>
                      <a:pt x="14309" y="2678"/>
                      <a:pt x="13393" y="1398"/>
                    </a:cubicBezTo>
                    <a:cubicBezTo>
                      <a:pt x="12713" y="449"/>
                      <a:pt x="11340" y="0"/>
                      <a:pt x="97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43"/>
              <p:cNvSpPr/>
              <p:nvPr/>
            </p:nvSpPr>
            <p:spPr>
              <a:xfrm>
                <a:off x="2153704" y="3352391"/>
                <a:ext cx="220016" cy="158832"/>
              </a:xfrm>
              <a:custGeom>
                <a:rect b="b" l="l" r="r" t="t"/>
                <a:pathLst>
                  <a:path extrusionOk="0" h="7157" w="9914">
                    <a:moveTo>
                      <a:pt x="4534" y="1"/>
                    </a:moveTo>
                    <a:cubicBezTo>
                      <a:pt x="3816" y="1"/>
                      <a:pt x="3754" y="348"/>
                      <a:pt x="3500" y="633"/>
                    </a:cubicBezTo>
                    <a:cubicBezTo>
                      <a:pt x="3152" y="1025"/>
                      <a:pt x="756" y="4947"/>
                      <a:pt x="756" y="4947"/>
                    </a:cubicBezTo>
                    <a:cubicBezTo>
                      <a:pt x="756" y="4947"/>
                      <a:pt x="1" y="6560"/>
                      <a:pt x="756" y="6995"/>
                    </a:cubicBezTo>
                    <a:cubicBezTo>
                      <a:pt x="962" y="7114"/>
                      <a:pt x="1418" y="7157"/>
                      <a:pt x="1973" y="7157"/>
                    </a:cubicBezTo>
                    <a:cubicBezTo>
                      <a:pt x="3454" y="7157"/>
                      <a:pt x="5637" y="6849"/>
                      <a:pt x="5637" y="6849"/>
                    </a:cubicBezTo>
                    <a:cubicBezTo>
                      <a:pt x="5637" y="6849"/>
                      <a:pt x="7060" y="5368"/>
                      <a:pt x="7786" y="4526"/>
                    </a:cubicBezTo>
                    <a:cubicBezTo>
                      <a:pt x="8512" y="3684"/>
                      <a:pt x="9913" y="2038"/>
                      <a:pt x="9884" y="1820"/>
                    </a:cubicBezTo>
                    <a:cubicBezTo>
                      <a:pt x="9830" y="1435"/>
                      <a:pt x="7495" y="604"/>
                      <a:pt x="5665" y="169"/>
                    </a:cubicBezTo>
                    <a:cubicBezTo>
                      <a:pt x="5166" y="50"/>
                      <a:pt x="4804" y="1"/>
                      <a:pt x="45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43"/>
              <p:cNvSpPr/>
              <p:nvPr/>
            </p:nvSpPr>
            <p:spPr>
              <a:xfrm>
                <a:off x="2153859" y="3352391"/>
                <a:ext cx="221437" cy="155126"/>
              </a:xfrm>
              <a:custGeom>
                <a:rect b="b" l="l" r="r" t="t"/>
                <a:pathLst>
                  <a:path extrusionOk="0" h="6990" w="9978">
                    <a:moveTo>
                      <a:pt x="4527" y="1"/>
                    </a:moveTo>
                    <a:cubicBezTo>
                      <a:pt x="3809" y="1"/>
                      <a:pt x="3747" y="348"/>
                      <a:pt x="3493" y="633"/>
                    </a:cubicBezTo>
                    <a:cubicBezTo>
                      <a:pt x="3145" y="1025"/>
                      <a:pt x="749" y="4947"/>
                      <a:pt x="749" y="4947"/>
                    </a:cubicBezTo>
                    <a:cubicBezTo>
                      <a:pt x="749" y="4947"/>
                      <a:pt x="0" y="6547"/>
                      <a:pt x="741" y="6990"/>
                    </a:cubicBezTo>
                    <a:cubicBezTo>
                      <a:pt x="734" y="6378"/>
                      <a:pt x="1075" y="5644"/>
                      <a:pt x="1075" y="5644"/>
                    </a:cubicBezTo>
                    <a:cubicBezTo>
                      <a:pt x="1075" y="5644"/>
                      <a:pt x="3473" y="1723"/>
                      <a:pt x="3821" y="1330"/>
                    </a:cubicBezTo>
                    <a:cubicBezTo>
                      <a:pt x="4074" y="1045"/>
                      <a:pt x="4136" y="698"/>
                      <a:pt x="4855" y="698"/>
                    </a:cubicBezTo>
                    <a:cubicBezTo>
                      <a:pt x="5125" y="698"/>
                      <a:pt x="5486" y="747"/>
                      <a:pt x="5984" y="865"/>
                    </a:cubicBezTo>
                    <a:cubicBezTo>
                      <a:pt x="7354" y="1192"/>
                      <a:pt x="9065" y="1518"/>
                      <a:pt x="9877" y="1820"/>
                    </a:cubicBezTo>
                    <a:cubicBezTo>
                      <a:pt x="9978" y="1638"/>
                      <a:pt x="9753" y="1326"/>
                      <a:pt x="9708" y="1259"/>
                    </a:cubicBezTo>
                    <a:cubicBezTo>
                      <a:pt x="9447" y="867"/>
                      <a:pt x="7488" y="604"/>
                      <a:pt x="5658" y="169"/>
                    </a:cubicBezTo>
                    <a:cubicBezTo>
                      <a:pt x="5159" y="50"/>
                      <a:pt x="4797" y="1"/>
                      <a:pt x="45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43"/>
              <p:cNvSpPr/>
              <p:nvPr/>
            </p:nvSpPr>
            <p:spPr>
              <a:xfrm>
                <a:off x="1640666" y="3370034"/>
                <a:ext cx="647799" cy="376185"/>
              </a:xfrm>
              <a:custGeom>
                <a:rect b="b" l="l" r="r" t="t"/>
                <a:pathLst>
                  <a:path extrusionOk="0" h="16951" w="29190">
                    <a:moveTo>
                      <a:pt x="2919" y="1"/>
                    </a:moveTo>
                    <a:cubicBezTo>
                      <a:pt x="2919" y="1"/>
                      <a:pt x="1" y="11951"/>
                      <a:pt x="693" y="15785"/>
                    </a:cubicBezTo>
                    <a:cubicBezTo>
                      <a:pt x="842" y="16609"/>
                      <a:pt x="1799" y="16950"/>
                      <a:pt x="3248" y="16950"/>
                    </a:cubicBezTo>
                    <a:cubicBezTo>
                      <a:pt x="8541" y="16950"/>
                      <a:pt x="20406" y="12398"/>
                      <a:pt x="23464" y="10208"/>
                    </a:cubicBezTo>
                    <a:cubicBezTo>
                      <a:pt x="27010" y="9512"/>
                      <a:pt x="29098" y="7856"/>
                      <a:pt x="29190" y="5597"/>
                    </a:cubicBezTo>
                    <a:lnTo>
                      <a:pt x="29190" y="5597"/>
                    </a:lnTo>
                    <a:cubicBezTo>
                      <a:pt x="28296" y="5619"/>
                      <a:pt x="27538" y="5634"/>
                      <a:pt x="26902" y="5634"/>
                    </a:cubicBezTo>
                    <a:cubicBezTo>
                      <a:pt x="24995" y="5634"/>
                      <a:pt x="24179" y="5500"/>
                      <a:pt x="24048" y="5016"/>
                    </a:cubicBezTo>
                    <a:cubicBezTo>
                      <a:pt x="23873" y="4370"/>
                      <a:pt x="24483" y="3411"/>
                      <a:pt x="24048" y="3324"/>
                    </a:cubicBezTo>
                    <a:cubicBezTo>
                      <a:pt x="24041" y="3322"/>
                      <a:pt x="24033" y="3322"/>
                      <a:pt x="24025" y="3322"/>
                    </a:cubicBezTo>
                    <a:cubicBezTo>
                      <a:pt x="23563" y="3322"/>
                      <a:pt x="22116" y="5783"/>
                      <a:pt x="21259" y="6897"/>
                    </a:cubicBezTo>
                    <a:cubicBezTo>
                      <a:pt x="20387" y="8029"/>
                      <a:pt x="14810" y="9947"/>
                      <a:pt x="11760" y="10382"/>
                    </a:cubicBezTo>
                    <a:cubicBezTo>
                      <a:pt x="10956" y="10497"/>
                      <a:pt x="10241" y="10539"/>
                      <a:pt x="9625" y="10539"/>
                    </a:cubicBezTo>
                    <a:cubicBezTo>
                      <a:pt x="7903" y="10539"/>
                      <a:pt x="6948" y="10209"/>
                      <a:pt x="6948" y="10209"/>
                    </a:cubicBezTo>
                    <a:lnTo>
                      <a:pt x="8908" y="1854"/>
                    </a:lnTo>
                    <a:lnTo>
                      <a:pt x="29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43"/>
              <p:cNvSpPr/>
              <p:nvPr/>
            </p:nvSpPr>
            <p:spPr>
              <a:xfrm>
                <a:off x="2248131" y="3396642"/>
                <a:ext cx="112161" cy="102241"/>
              </a:xfrm>
              <a:custGeom>
                <a:rect b="b" l="l" r="r" t="t"/>
                <a:pathLst>
                  <a:path extrusionOk="0" h="4607" w="5054">
                    <a:moveTo>
                      <a:pt x="2766" y="1"/>
                    </a:moveTo>
                    <a:cubicBezTo>
                      <a:pt x="2599" y="1"/>
                      <a:pt x="2512" y="78"/>
                      <a:pt x="2474" y="136"/>
                    </a:cubicBezTo>
                    <a:cubicBezTo>
                      <a:pt x="2398" y="251"/>
                      <a:pt x="2514" y="600"/>
                      <a:pt x="2964" y="992"/>
                    </a:cubicBezTo>
                    <a:cubicBezTo>
                      <a:pt x="3413" y="1385"/>
                      <a:pt x="3748" y="2067"/>
                      <a:pt x="3748" y="2067"/>
                    </a:cubicBezTo>
                    <a:cubicBezTo>
                      <a:pt x="3748" y="2067"/>
                      <a:pt x="2774" y="1006"/>
                      <a:pt x="2194" y="847"/>
                    </a:cubicBezTo>
                    <a:cubicBezTo>
                      <a:pt x="2068" y="813"/>
                      <a:pt x="1950" y="797"/>
                      <a:pt x="1842" y="797"/>
                    </a:cubicBezTo>
                    <a:cubicBezTo>
                      <a:pt x="1455" y="797"/>
                      <a:pt x="1221" y="1000"/>
                      <a:pt x="1361" y="1239"/>
                    </a:cubicBezTo>
                    <a:cubicBezTo>
                      <a:pt x="1540" y="1544"/>
                      <a:pt x="2412" y="1863"/>
                      <a:pt x="2717" y="2226"/>
                    </a:cubicBezTo>
                    <a:cubicBezTo>
                      <a:pt x="3021" y="2590"/>
                      <a:pt x="3153" y="2908"/>
                      <a:pt x="3153" y="2908"/>
                    </a:cubicBezTo>
                    <a:cubicBezTo>
                      <a:pt x="3153" y="2908"/>
                      <a:pt x="1874" y="2168"/>
                      <a:pt x="1149" y="2038"/>
                    </a:cubicBezTo>
                    <a:cubicBezTo>
                      <a:pt x="1071" y="2024"/>
                      <a:pt x="1000" y="2017"/>
                      <a:pt x="935" y="2017"/>
                    </a:cubicBezTo>
                    <a:cubicBezTo>
                      <a:pt x="387" y="2017"/>
                      <a:pt x="275" y="2470"/>
                      <a:pt x="742" y="2677"/>
                    </a:cubicBezTo>
                    <a:cubicBezTo>
                      <a:pt x="1264" y="2908"/>
                      <a:pt x="2063" y="3345"/>
                      <a:pt x="2223" y="3562"/>
                    </a:cubicBezTo>
                    <a:cubicBezTo>
                      <a:pt x="1804" y="3553"/>
                      <a:pt x="1180" y="3469"/>
                      <a:pt x="734" y="3469"/>
                    </a:cubicBezTo>
                    <a:cubicBezTo>
                      <a:pt x="499" y="3469"/>
                      <a:pt x="313" y="3492"/>
                      <a:pt x="233" y="3562"/>
                    </a:cubicBezTo>
                    <a:cubicBezTo>
                      <a:pt x="1" y="3767"/>
                      <a:pt x="263" y="4260"/>
                      <a:pt x="2034" y="4565"/>
                    </a:cubicBezTo>
                    <a:cubicBezTo>
                      <a:pt x="2203" y="4594"/>
                      <a:pt x="2366" y="4607"/>
                      <a:pt x="2525" y="4607"/>
                    </a:cubicBezTo>
                    <a:cubicBezTo>
                      <a:pt x="4032" y="4607"/>
                      <a:pt x="5053" y="3419"/>
                      <a:pt x="5053" y="3419"/>
                    </a:cubicBezTo>
                    <a:cubicBezTo>
                      <a:pt x="5053" y="3419"/>
                      <a:pt x="4853" y="1283"/>
                      <a:pt x="3564" y="351"/>
                    </a:cubicBezTo>
                    <a:cubicBezTo>
                      <a:pt x="3193" y="82"/>
                      <a:pt x="2938" y="1"/>
                      <a:pt x="27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43"/>
              <p:cNvSpPr/>
              <p:nvPr/>
            </p:nvSpPr>
            <p:spPr>
              <a:xfrm>
                <a:off x="3320477" y="3674819"/>
                <a:ext cx="122103" cy="116045"/>
              </a:xfrm>
              <a:custGeom>
                <a:rect b="b" l="l" r="r" t="t"/>
                <a:pathLst>
                  <a:path extrusionOk="0" h="5229" w="5502">
                    <a:moveTo>
                      <a:pt x="3652" y="1"/>
                    </a:moveTo>
                    <a:lnTo>
                      <a:pt x="0" y="1892"/>
                    </a:lnTo>
                    <a:lnTo>
                      <a:pt x="1892" y="5229"/>
                    </a:lnTo>
                    <a:lnTo>
                      <a:pt x="5501" y="3258"/>
                    </a:lnTo>
                    <a:lnTo>
                      <a:pt x="365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43"/>
              <p:cNvSpPr/>
              <p:nvPr/>
            </p:nvSpPr>
            <p:spPr>
              <a:xfrm>
                <a:off x="3146580" y="3724374"/>
                <a:ext cx="377827" cy="224055"/>
              </a:xfrm>
              <a:custGeom>
                <a:rect b="b" l="l" r="r" t="t"/>
                <a:pathLst>
                  <a:path extrusionOk="0" h="10096" w="17025">
                    <a:moveTo>
                      <a:pt x="13277" y="1"/>
                    </a:moveTo>
                    <a:cubicBezTo>
                      <a:pt x="12780" y="1039"/>
                      <a:pt x="9274" y="2827"/>
                      <a:pt x="9274" y="2827"/>
                    </a:cubicBezTo>
                    <a:cubicBezTo>
                      <a:pt x="9274" y="2827"/>
                      <a:pt x="9191" y="4847"/>
                      <a:pt x="7477" y="5824"/>
                    </a:cubicBezTo>
                    <a:cubicBezTo>
                      <a:pt x="5762" y="6802"/>
                      <a:pt x="1998" y="5688"/>
                      <a:pt x="1061" y="7380"/>
                    </a:cubicBezTo>
                    <a:cubicBezTo>
                      <a:pt x="1" y="9297"/>
                      <a:pt x="4042" y="10095"/>
                      <a:pt x="6968" y="10095"/>
                    </a:cubicBezTo>
                    <a:cubicBezTo>
                      <a:pt x="7882" y="10095"/>
                      <a:pt x="8688" y="10017"/>
                      <a:pt x="9195" y="9871"/>
                    </a:cubicBezTo>
                    <a:cubicBezTo>
                      <a:pt x="11323" y="9256"/>
                      <a:pt x="16222" y="6845"/>
                      <a:pt x="16624" y="5934"/>
                    </a:cubicBezTo>
                    <a:cubicBezTo>
                      <a:pt x="17024" y="5023"/>
                      <a:pt x="16137" y="3927"/>
                      <a:pt x="15333" y="3123"/>
                    </a:cubicBezTo>
                    <a:cubicBezTo>
                      <a:pt x="14530" y="2320"/>
                      <a:pt x="13277" y="1"/>
                      <a:pt x="132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43"/>
              <p:cNvSpPr/>
              <p:nvPr/>
            </p:nvSpPr>
            <p:spPr>
              <a:xfrm>
                <a:off x="3149154" y="3820843"/>
                <a:ext cx="371236" cy="127540"/>
              </a:xfrm>
              <a:custGeom>
                <a:rect b="b" l="l" r="r" t="t"/>
                <a:pathLst>
                  <a:path extrusionOk="0" h="5747" w="16728">
                    <a:moveTo>
                      <a:pt x="16229" y="0"/>
                    </a:moveTo>
                    <a:cubicBezTo>
                      <a:pt x="16214" y="65"/>
                      <a:pt x="16192" y="131"/>
                      <a:pt x="16165" y="193"/>
                    </a:cubicBezTo>
                    <a:cubicBezTo>
                      <a:pt x="15764" y="1106"/>
                      <a:pt x="10865" y="3516"/>
                      <a:pt x="8737" y="4130"/>
                    </a:cubicBezTo>
                    <a:cubicBezTo>
                      <a:pt x="8231" y="4276"/>
                      <a:pt x="7428" y="4354"/>
                      <a:pt x="6515" y="4354"/>
                    </a:cubicBezTo>
                    <a:cubicBezTo>
                      <a:pt x="4499" y="4354"/>
                      <a:pt x="1952" y="3974"/>
                      <a:pt x="910" y="3110"/>
                    </a:cubicBezTo>
                    <a:lnTo>
                      <a:pt x="910" y="3110"/>
                    </a:lnTo>
                    <a:cubicBezTo>
                      <a:pt x="0" y="4970"/>
                      <a:pt x="3971" y="5747"/>
                      <a:pt x="6855" y="5747"/>
                    </a:cubicBezTo>
                    <a:cubicBezTo>
                      <a:pt x="7768" y="5747"/>
                      <a:pt x="8573" y="5669"/>
                      <a:pt x="9079" y="5523"/>
                    </a:cubicBezTo>
                    <a:cubicBezTo>
                      <a:pt x="11207" y="4909"/>
                      <a:pt x="16106" y="2499"/>
                      <a:pt x="16508" y="1586"/>
                    </a:cubicBezTo>
                    <a:cubicBezTo>
                      <a:pt x="16728" y="1087"/>
                      <a:pt x="16559" y="532"/>
                      <a:pt x="162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43"/>
              <p:cNvSpPr/>
              <p:nvPr/>
            </p:nvSpPr>
            <p:spPr>
              <a:xfrm>
                <a:off x="2893412" y="2854312"/>
                <a:ext cx="644182" cy="892538"/>
              </a:xfrm>
              <a:custGeom>
                <a:rect b="b" l="l" r="r" t="t"/>
                <a:pathLst>
                  <a:path extrusionOk="0" h="40218" w="29027">
                    <a:moveTo>
                      <a:pt x="6430" y="0"/>
                    </a:moveTo>
                    <a:cubicBezTo>
                      <a:pt x="5762" y="0"/>
                      <a:pt x="5130" y="100"/>
                      <a:pt x="4544" y="314"/>
                    </a:cubicBezTo>
                    <a:cubicBezTo>
                      <a:pt x="3342" y="754"/>
                      <a:pt x="1" y="10133"/>
                      <a:pt x="1448" y="13924"/>
                    </a:cubicBezTo>
                    <a:cubicBezTo>
                      <a:pt x="5244" y="23870"/>
                      <a:pt x="19395" y="40218"/>
                      <a:pt x="19395" y="40218"/>
                    </a:cubicBezTo>
                    <a:lnTo>
                      <a:pt x="23812" y="37965"/>
                    </a:lnTo>
                    <a:cubicBezTo>
                      <a:pt x="23812" y="37965"/>
                      <a:pt x="15222" y="14728"/>
                      <a:pt x="9950" y="12456"/>
                    </a:cubicBezTo>
                    <a:lnTo>
                      <a:pt x="9950" y="12456"/>
                    </a:lnTo>
                    <a:cubicBezTo>
                      <a:pt x="11953" y="12790"/>
                      <a:pt x="20864" y="16542"/>
                      <a:pt x="26108" y="16542"/>
                    </a:cubicBezTo>
                    <a:cubicBezTo>
                      <a:pt x="27321" y="16542"/>
                      <a:pt x="28337" y="16341"/>
                      <a:pt x="29026" y="15852"/>
                    </a:cubicBezTo>
                    <a:cubicBezTo>
                      <a:pt x="29026" y="15852"/>
                      <a:pt x="14860" y="0"/>
                      <a:pt x="6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43"/>
              <p:cNvSpPr/>
              <p:nvPr/>
            </p:nvSpPr>
            <p:spPr>
              <a:xfrm>
                <a:off x="3025189" y="3756553"/>
                <a:ext cx="106790" cy="91455"/>
              </a:xfrm>
              <a:custGeom>
                <a:rect b="b" l="l" r="r" t="t"/>
                <a:pathLst>
                  <a:path extrusionOk="0" h="4121" w="4812">
                    <a:moveTo>
                      <a:pt x="4387" y="0"/>
                    </a:moveTo>
                    <a:lnTo>
                      <a:pt x="1" y="1542"/>
                    </a:lnTo>
                    <a:lnTo>
                      <a:pt x="719" y="4120"/>
                    </a:lnTo>
                    <a:lnTo>
                      <a:pt x="4812" y="3721"/>
                    </a:lnTo>
                    <a:lnTo>
                      <a:pt x="43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43"/>
              <p:cNvSpPr/>
              <p:nvPr/>
            </p:nvSpPr>
            <p:spPr>
              <a:xfrm>
                <a:off x="2790396" y="2890663"/>
                <a:ext cx="1234125" cy="910580"/>
              </a:xfrm>
              <a:custGeom>
                <a:rect b="b" l="l" r="r" t="t"/>
                <a:pathLst>
                  <a:path extrusionOk="0" h="41031" w="55610">
                    <a:moveTo>
                      <a:pt x="6173" y="0"/>
                    </a:moveTo>
                    <a:cubicBezTo>
                      <a:pt x="5860" y="0"/>
                      <a:pt x="5561" y="42"/>
                      <a:pt x="5279" y="130"/>
                    </a:cubicBezTo>
                    <a:cubicBezTo>
                      <a:pt x="1386" y="1349"/>
                      <a:pt x="0" y="6185"/>
                      <a:pt x="344" y="10228"/>
                    </a:cubicBezTo>
                    <a:cubicBezTo>
                      <a:pt x="1244" y="20835"/>
                      <a:pt x="10335" y="41030"/>
                      <a:pt x="10335" y="41030"/>
                    </a:cubicBezTo>
                    <a:lnTo>
                      <a:pt x="15243" y="39434"/>
                    </a:lnTo>
                    <a:cubicBezTo>
                      <a:pt x="15243" y="39434"/>
                      <a:pt x="13408" y="16325"/>
                      <a:pt x="8968" y="12685"/>
                    </a:cubicBezTo>
                    <a:lnTo>
                      <a:pt x="8968" y="12685"/>
                    </a:lnTo>
                    <a:cubicBezTo>
                      <a:pt x="13882" y="15026"/>
                      <a:pt x="25772" y="31014"/>
                      <a:pt x="39551" y="31014"/>
                    </a:cubicBezTo>
                    <a:cubicBezTo>
                      <a:pt x="40883" y="31014"/>
                      <a:pt x="42232" y="30865"/>
                      <a:pt x="43595" y="30539"/>
                    </a:cubicBezTo>
                    <a:cubicBezTo>
                      <a:pt x="55610" y="27668"/>
                      <a:pt x="49976" y="13162"/>
                      <a:pt x="49976" y="13162"/>
                    </a:cubicBezTo>
                    <a:cubicBezTo>
                      <a:pt x="49976" y="13162"/>
                      <a:pt x="41802" y="10255"/>
                      <a:pt x="36401" y="10255"/>
                    </a:cubicBezTo>
                    <a:cubicBezTo>
                      <a:pt x="34616" y="10255"/>
                      <a:pt x="33133" y="10573"/>
                      <a:pt x="32349" y="11419"/>
                    </a:cubicBezTo>
                    <a:cubicBezTo>
                      <a:pt x="31512" y="12324"/>
                      <a:pt x="30762" y="12688"/>
                      <a:pt x="29999" y="12688"/>
                    </a:cubicBezTo>
                    <a:cubicBezTo>
                      <a:pt x="27889" y="12688"/>
                      <a:pt x="25676" y="9904"/>
                      <a:pt x="21232" y="8060"/>
                    </a:cubicBezTo>
                    <a:cubicBezTo>
                      <a:pt x="15654" y="5747"/>
                      <a:pt x="9870" y="0"/>
                      <a:pt x="6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43"/>
              <p:cNvSpPr/>
              <p:nvPr/>
            </p:nvSpPr>
            <p:spPr>
              <a:xfrm>
                <a:off x="2765874" y="3817692"/>
                <a:ext cx="406611" cy="166710"/>
              </a:xfrm>
              <a:custGeom>
                <a:rect b="b" l="l" r="r" t="t"/>
                <a:pathLst>
                  <a:path extrusionOk="0" h="7512" w="18322">
                    <a:moveTo>
                      <a:pt x="16843" y="1"/>
                    </a:moveTo>
                    <a:cubicBezTo>
                      <a:pt x="15979" y="761"/>
                      <a:pt x="12053" y="1031"/>
                      <a:pt x="12053" y="1031"/>
                    </a:cubicBezTo>
                    <a:cubicBezTo>
                      <a:pt x="12053" y="1031"/>
                      <a:pt x="10203" y="2792"/>
                      <a:pt x="8242" y="3020"/>
                    </a:cubicBezTo>
                    <a:cubicBezTo>
                      <a:pt x="6281" y="3248"/>
                      <a:pt x="3264" y="3266"/>
                      <a:pt x="1633" y="4309"/>
                    </a:cubicBezTo>
                    <a:cubicBezTo>
                      <a:pt x="1" y="5351"/>
                      <a:pt x="1719" y="7130"/>
                      <a:pt x="3915" y="7399"/>
                    </a:cubicBezTo>
                    <a:cubicBezTo>
                      <a:pt x="4527" y="7474"/>
                      <a:pt x="5804" y="7512"/>
                      <a:pt x="7342" y="7512"/>
                    </a:cubicBezTo>
                    <a:cubicBezTo>
                      <a:pt x="11327" y="7512"/>
                      <a:pt x="17071" y="7262"/>
                      <a:pt x="17595" y="6770"/>
                    </a:cubicBezTo>
                    <a:cubicBezTo>
                      <a:pt x="18322" y="6089"/>
                      <a:pt x="17934" y="4733"/>
                      <a:pt x="17510" y="3679"/>
                    </a:cubicBezTo>
                    <a:cubicBezTo>
                      <a:pt x="17087" y="2624"/>
                      <a:pt x="16843" y="1"/>
                      <a:pt x="168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43"/>
              <p:cNvSpPr/>
              <p:nvPr/>
            </p:nvSpPr>
            <p:spPr>
              <a:xfrm>
                <a:off x="2771910" y="3918977"/>
                <a:ext cx="394472" cy="65446"/>
              </a:xfrm>
              <a:custGeom>
                <a:rect b="b" l="l" r="r" t="t"/>
                <a:pathLst>
                  <a:path extrusionOk="0" h="2949" w="17775">
                    <a:moveTo>
                      <a:pt x="1042" y="1"/>
                    </a:moveTo>
                    <a:lnTo>
                      <a:pt x="1042" y="1"/>
                    </a:lnTo>
                    <a:cubicBezTo>
                      <a:pt x="1" y="1055"/>
                      <a:pt x="1618" y="2587"/>
                      <a:pt x="3643" y="2837"/>
                    </a:cubicBezTo>
                    <a:cubicBezTo>
                      <a:pt x="4255" y="2911"/>
                      <a:pt x="5531" y="2949"/>
                      <a:pt x="7069" y="2949"/>
                    </a:cubicBezTo>
                    <a:cubicBezTo>
                      <a:pt x="11054" y="2949"/>
                      <a:pt x="16799" y="2699"/>
                      <a:pt x="17323" y="2206"/>
                    </a:cubicBezTo>
                    <a:cubicBezTo>
                      <a:pt x="17697" y="1857"/>
                      <a:pt x="17774" y="1329"/>
                      <a:pt x="17706" y="756"/>
                    </a:cubicBezTo>
                    <a:lnTo>
                      <a:pt x="17706" y="756"/>
                    </a:lnTo>
                    <a:cubicBezTo>
                      <a:pt x="17656" y="836"/>
                      <a:pt x="17595" y="910"/>
                      <a:pt x="17526" y="977"/>
                    </a:cubicBezTo>
                    <a:cubicBezTo>
                      <a:pt x="17002" y="1468"/>
                      <a:pt x="11260" y="1718"/>
                      <a:pt x="7276" y="1718"/>
                    </a:cubicBezTo>
                    <a:cubicBezTo>
                      <a:pt x="5736" y="1718"/>
                      <a:pt x="4459" y="1681"/>
                      <a:pt x="3846" y="1606"/>
                    </a:cubicBezTo>
                    <a:cubicBezTo>
                      <a:pt x="2543" y="1445"/>
                      <a:pt x="1408" y="754"/>
                      <a:pt x="10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43"/>
              <p:cNvSpPr/>
              <p:nvPr/>
            </p:nvSpPr>
            <p:spPr>
              <a:xfrm>
                <a:off x="2991745" y="2240923"/>
                <a:ext cx="250176" cy="370437"/>
              </a:xfrm>
              <a:custGeom>
                <a:rect b="b" l="l" r="r" t="t"/>
                <a:pathLst>
                  <a:path extrusionOk="0" h="16692" w="11273">
                    <a:moveTo>
                      <a:pt x="1290" y="0"/>
                    </a:moveTo>
                    <a:cubicBezTo>
                      <a:pt x="1071" y="0"/>
                      <a:pt x="888" y="38"/>
                      <a:pt x="748" y="112"/>
                    </a:cubicBezTo>
                    <a:cubicBezTo>
                      <a:pt x="1" y="511"/>
                      <a:pt x="1316" y="13582"/>
                      <a:pt x="3325" y="14971"/>
                    </a:cubicBezTo>
                    <a:cubicBezTo>
                      <a:pt x="3325" y="14971"/>
                      <a:pt x="3612" y="14900"/>
                      <a:pt x="4044" y="14900"/>
                    </a:cubicBezTo>
                    <a:cubicBezTo>
                      <a:pt x="4872" y="14900"/>
                      <a:pt x="6231" y="15162"/>
                      <a:pt x="7113" y="16691"/>
                    </a:cubicBezTo>
                    <a:cubicBezTo>
                      <a:pt x="9079" y="15389"/>
                      <a:pt x="11272" y="10560"/>
                      <a:pt x="11272" y="10560"/>
                    </a:cubicBezTo>
                    <a:cubicBezTo>
                      <a:pt x="11272" y="10560"/>
                      <a:pt x="7357" y="5892"/>
                      <a:pt x="5506" y="2366"/>
                    </a:cubicBezTo>
                    <a:cubicBezTo>
                      <a:pt x="3892" y="730"/>
                      <a:pt x="2249" y="0"/>
                      <a:pt x="1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43"/>
              <p:cNvSpPr/>
              <p:nvPr/>
            </p:nvSpPr>
            <p:spPr>
              <a:xfrm>
                <a:off x="2771910" y="2177143"/>
                <a:ext cx="326829" cy="475852"/>
              </a:xfrm>
              <a:custGeom>
                <a:rect b="b" l="l" r="r" t="t"/>
                <a:pathLst>
                  <a:path extrusionOk="0" h="21442" w="14727">
                    <a:moveTo>
                      <a:pt x="7825" y="0"/>
                    </a:moveTo>
                    <a:cubicBezTo>
                      <a:pt x="7613" y="0"/>
                      <a:pt x="7378" y="20"/>
                      <a:pt x="7115" y="62"/>
                    </a:cubicBezTo>
                    <a:cubicBezTo>
                      <a:pt x="3254" y="682"/>
                      <a:pt x="1" y="4770"/>
                      <a:pt x="594" y="8241"/>
                    </a:cubicBezTo>
                    <a:cubicBezTo>
                      <a:pt x="594" y="8241"/>
                      <a:pt x="1514" y="13314"/>
                      <a:pt x="2383" y="13394"/>
                    </a:cubicBezTo>
                    <a:cubicBezTo>
                      <a:pt x="3251" y="13476"/>
                      <a:pt x="2960" y="14693"/>
                      <a:pt x="2918" y="15551"/>
                    </a:cubicBezTo>
                    <a:cubicBezTo>
                      <a:pt x="2878" y="16408"/>
                      <a:pt x="2809" y="17331"/>
                      <a:pt x="3248" y="17617"/>
                    </a:cubicBezTo>
                    <a:cubicBezTo>
                      <a:pt x="3348" y="17683"/>
                      <a:pt x="3492" y="17708"/>
                      <a:pt x="3654" y="17708"/>
                    </a:cubicBezTo>
                    <a:cubicBezTo>
                      <a:pt x="4199" y="17708"/>
                      <a:pt x="4952" y="17420"/>
                      <a:pt x="4952" y="17420"/>
                    </a:cubicBezTo>
                    <a:cubicBezTo>
                      <a:pt x="4952" y="17420"/>
                      <a:pt x="5407" y="18057"/>
                      <a:pt x="5380" y="18290"/>
                    </a:cubicBezTo>
                    <a:cubicBezTo>
                      <a:pt x="5434" y="18429"/>
                      <a:pt x="5603" y="18467"/>
                      <a:pt x="5773" y="18467"/>
                    </a:cubicBezTo>
                    <a:cubicBezTo>
                      <a:pt x="5980" y="18467"/>
                      <a:pt x="6187" y="18411"/>
                      <a:pt x="6187" y="18411"/>
                    </a:cubicBezTo>
                    <a:cubicBezTo>
                      <a:pt x="6187" y="18411"/>
                      <a:pt x="7329" y="17171"/>
                      <a:pt x="7526" y="16599"/>
                    </a:cubicBezTo>
                    <a:lnTo>
                      <a:pt x="7526" y="16599"/>
                    </a:lnTo>
                    <a:cubicBezTo>
                      <a:pt x="8403" y="18071"/>
                      <a:pt x="6852" y="19041"/>
                      <a:pt x="6723" y="19144"/>
                    </a:cubicBezTo>
                    <a:cubicBezTo>
                      <a:pt x="6615" y="19230"/>
                      <a:pt x="6781" y="19441"/>
                      <a:pt x="7057" y="19441"/>
                    </a:cubicBezTo>
                    <a:cubicBezTo>
                      <a:pt x="7114" y="19441"/>
                      <a:pt x="7176" y="19432"/>
                      <a:pt x="7241" y="19411"/>
                    </a:cubicBezTo>
                    <a:cubicBezTo>
                      <a:pt x="7282" y="19397"/>
                      <a:pt x="7325" y="19391"/>
                      <a:pt x="7369" y="19391"/>
                    </a:cubicBezTo>
                    <a:cubicBezTo>
                      <a:pt x="7730" y="19391"/>
                      <a:pt x="8162" y="19838"/>
                      <a:pt x="8220" y="20680"/>
                    </a:cubicBezTo>
                    <a:cubicBezTo>
                      <a:pt x="8252" y="21140"/>
                      <a:pt x="8680" y="21441"/>
                      <a:pt x="9250" y="21441"/>
                    </a:cubicBezTo>
                    <a:cubicBezTo>
                      <a:pt x="9851" y="21441"/>
                      <a:pt x="10609" y="21107"/>
                      <a:pt x="11228" y="20272"/>
                    </a:cubicBezTo>
                    <a:cubicBezTo>
                      <a:pt x="12435" y="18642"/>
                      <a:pt x="14548" y="16677"/>
                      <a:pt x="14637" y="15326"/>
                    </a:cubicBezTo>
                    <a:cubicBezTo>
                      <a:pt x="14726" y="13975"/>
                      <a:pt x="12739" y="11218"/>
                      <a:pt x="12739" y="11218"/>
                    </a:cubicBezTo>
                    <a:cubicBezTo>
                      <a:pt x="12739" y="11218"/>
                      <a:pt x="11605" y="9152"/>
                      <a:pt x="10293" y="6369"/>
                    </a:cubicBezTo>
                    <a:cubicBezTo>
                      <a:pt x="9069" y="3774"/>
                      <a:pt x="10719" y="0"/>
                      <a:pt x="78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43"/>
              <p:cNvSpPr/>
              <p:nvPr/>
            </p:nvSpPr>
            <p:spPr>
              <a:xfrm>
                <a:off x="2687957" y="2142590"/>
                <a:ext cx="499908" cy="530112"/>
              </a:xfrm>
              <a:custGeom>
                <a:rect b="b" l="l" r="r" t="t"/>
                <a:pathLst>
                  <a:path extrusionOk="0" h="23887" w="22526">
                    <a:moveTo>
                      <a:pt x="9708" y="0"/>
                    </a:moveTo>
                    <a:cubicBezTo>
                      <a:pt x="8178" y="0"/>
                      <a:pt x="6792" y="689"/>
                      <a:pt x="5628" y="1856"/>
                    </a:cubicBezTo>
                    <a:cubicBezTo>
                      <a:pt x="3659" y="3828"/>
                      <a:pt x="0" y="7195"/>
                      <a:pt x="2856" y="12550"/>
                    </a:cubicBezTo>
                    <a:cubicBezTo>
                      <a:pt x="3935" y="11943"/>
                      <a:pt x="4651" y="11127"/>
                      <a:pt x="4651" y="11127"/>
                    </a:cubicBezTo>
                    <a:cubicBezTo>
                      <a:pt x="4651" y="11127"/>
                      <a:pt x="6652" y="9912"/>
                      <a:pt x="7425" y="8066"/>
                    </a:cubicBezTo>
                    <a:cubicBezTo>
                      <a:pt x="7601" y="7644"/>
                      <a:pt x="7760" y="7475"/>
                      <a:pt x="7901" y="7475"/>
                    </a:cubicBezTo>
                    <a:cubicBezTo>
                      <a:pt x="8378" y="7475"/>
                      <a:pt x="8645" y="9416"/>
                      <a:pt x="8659" y="10134"/>
                    </a:cubicBezTo>
                    <a:cubicBezTo>
                      <a:pt x="8677" y="11063"/>
                      <a:pt x="10163" y="11238"/>
                      <a:pt x="11042" y="11363"/>
                    </a:cubicBezTo>
                    <a:cubicBezTo>
                      <a:pt x="11921" y="11487"/>
                      <a:pt x="13005" y="13804"/>
                      <a:pt x="12814" y="14742"/>
                    </a:cubicBezTo>
                    <a:cubicBezTo>
                      <a:pt x="12623" y="15680"/>
                      <a:pt x="11942" y="16528"/>
                      <a:pt x="12909" y="17517"/>
                    </a:cubicBezTo>
                    <a:cubicBezTo>
                      <a:pt x="13876" y="18506"/>
                      <a:pt x="14212" y="20205"/>
                      <a:pt x="13482" y="21022"/>
                    </a:cubicBezTo>
                    <a:cubicBezTo>
                      <a:pt x="12930" y="21640"/>
                      <a:pt x="12602" y="21912"/>
                      <a:pt x="12269" y="21912"/>
                    </a:cubicBezTo>
                    <a:cubicBezTo>
                      <a:pt x="12162" y="21912"/>
                      <a:pt x="12054" y="21884"/>
                      <a:pt x="11938" y="21830"/>
                    </a:cubicBezTo>
                    <a:lnTo>
                      <a:pt x="11938" y="21830"/>
                    </a:lnTo>
                    <a:cubicBezTo>
                      <a:pt x="11912" y="22896"/>
                      <a:pt x="12708" y="23886"/>
                      <a:pt x="12708" y="23886"/>
                    </a:cubicBezTo>
                    <a:cubicBezTo>
                      <a:pt x="12708" y="23886"/>
                      <a:pt x="14072" y="23738"/>
                      <a:pt x="15728" y="22382"/>
                    </a:cubicBezTo>
                    <a:cubicBezTo>
                      <a:pt x="17385" y="21028"/>
                      <a:pt x="18544" y="18157"/>
                      <a:pt x="18282" y="17457"/>
                    </a:cubicBezTo>
                    <a:cubicBezTo>
                      <a:pt x="18021" y="16757"/>
                      <a:pt x="16298" y="16718"/>
                      <a:pt x="15359" y="15382"/>
                    </a:cubicBezTo>
                    <a:cubicBezTo>
                      <a:pt x="14423" y="14047"/>
                      <a:pt x="12375" y="9794"/>
                      <a:pt x="13824" y="8765"/>
                    </a:cubicBezTo>
                    <a:cubicBezTo>
                      <a:pt x="14366" y="8379"/>
                      <a:pt x="14761" y="8242"/>
                      <a:pt x="15085" y="8242"/>
                    </a:cubicBezTo>
                    <a:cubicBezTo>
                      <a:pt x="15628" y="8242"/>
                      <a:pt x="15975" y="8625"/>
                      <a:pt x="16486" y="8870"/>
                    </a:cubicBezTo>
                    <a:cubicBezTo>
                      <a:pt x="17304" y="9261"/>
                      <a:pt x="18269" y="11267"/>
                      <a:pt x="19595" y="11829"/>
                    </a:cubicBezTo>
                    <a:cubicBezTo>
                      <a:pt x="20071" y="12030"/>
                      <a:pt x="20582" y="12095"/>
                      <a:pt x="21042" y="12095"/>
                    </a:cubicBezTo>
                    <a:cubicBezTo>
                      <a:pt x="21866" y="12095"/>
                      <a:pt x="22526" y="11888"/>
                      <a:pt x="22526" y="11888"/>
                    </a:cubicBezTo>
                    <a:cubicBezTo>
                      <a:pt x="22526" y="11888"/>
                      <a:pt x="19884" y="6840"/>
                      <a:pt x="19268" y="5041"/>
                    </a:cubicBezTo>
                    <a:cubicBezTo>
                      <a:pt x="18693" y="3365"/>
                      <a:pt x="17033" y="1021"/>
                      <a:pt x="13795" y="1021"/>
                    </a:cubicBezTo>
                    <a:cubicBezTo>
                      <a:pt x="13559" y="1021"/>
                      <a:pt x="13315" y="1033"/>
                      <a:pt x="13063" y="1059"/>
                    </a:cubicBezTo>
                    <a:cubicBezTo>
                      <a:pt x="11893" y="330"/>
                      <a:pt x="10766" y="0"/>
                      <a:pt x="97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43"/>
              <p:cNvSpPr/>
              <p:nvPr/>
            </p:nvSpPr>
            <p:spPr>
              <a:xfrm>
                <a:off x="2769136" y="2142568"/>
                <a:ext cx="418728" cy="515110"/>
              </a:xfrm>
              <a:custGeom>
                <a:rect b="b" l="l" r="r" t="t"/>
                <a:pathLst>
                  <a:path extrusionOk="0" h="23211" w="18868">
                    <a:moveTo>
                      <a:pt x="6049" y="1"/>
                    </a:moveTo>
                    <a:cubicBezTo>
                      <a:pt x="4520" y="1"/>
                      <a:pt x="3134" y="689"/>
                      <a:pt x="1970" y="1855"/>
                    </a:cubicBezTo>
                    <a:cubicBezTo>
                      <a:pt x="1" y="3829"/>
                      <a:pt x="993" y="11128"/>
                      <a:pt x="993" y="11128"/>
                    </a:cubicBezTo>
                    <a:cubicBezTo>
                      <a:pt x="993" y="11128"/>
                      <a:pt x="2994" y="9913"/>
                      <a:pt x="3767" y="8067"/>
                    </a:cubicBezTo>
                    <a:cubicBezTo>
                      <a:pt x="4053" y="7383"/>
                      <a:pt x="4446" y="7130"/>
                      <a:pt x="4827" y="7130"/>
                    </a:cubicBezTo>
                    <a:cubicBezTo>
                      <a:pt x="5476" y="7130"/>
                      <a:pt x="6093" y="7860"/>
                      <a:pt x="6104" y="8445"/>
                    </a:cubicBezTo>
                    <a:cubicBezTo>
                      <a:pt x="6123" y="9374"/>
                      <a:pt x="7342" y="10575"/>
                      <a:pt x="8221" y="10699"/>
                    </a:cubicBezTo>
                    <a:cubicBezTo>
                      <a:pt x="9099" y="10824"/>
                      <a:pt x="9788" y="14211"/>
                      <a:pt x="9596" y="15148"/>
                    </a:cubicBezTo>
                    <a:cubicBezTo>
                      <a:pt x="9406" y="16086"/>
                      <a:pt x="8284" y="16529"/>
                      <a:pt x="9251" y="17518"/>
                    </a:cubicBezTo>
                    <a:cubicBezTo>
                      <a:pt x="10219" y="18507"/>
                      <a:pt x="10555" y="20206"/>
                      <a:pt x="9825" y="21023"/>
                    </a:cubicBezTo>
                    <a:cubicBezTo>
                      <a:pt x="9744" y="21112"/>
                      <a:pt x="9672" y="21192"/>
                      <a:pt x="9600" y="21267"/>
                    </a:cubicBezTo>
                    <a:cubicBezTo>
                      <a:pt x="9898" y="21986"/>
                      <a:pt x="10326" y="22646"/>
                      <a:pt x="10863" y="23210"/>
                    </a:cubicBezTo>
                    <a:cubicBezTo>
                      <a:pt x="11289" y="22970"/>
                      <a:pt x="11693" y="22694"/>
                      <a:pt x="12070" y="22383"/>
                    </a:cubicBezTo>
                    <a:cubicBezTo>
                      <a:pt x="13726" y="21029"/>
                      <a:pt x="14886" y="18157"/>
                      <a:pt x="14624" y="17457"/>
                    </a:cubicBezTo>
                    <a:cubicBezTo>
                      <a:pt x="14363" y="16757"/>
                      <a:pt x="12640" y="16719"/>
                      <a:pt x="11701" y="15383"/>
                    </a:cubicBezTo>
                    <a:cubicBezTo>
                      <a:pt x="10765" y="14048"/>
                      <a:pt x="8717" y="9794"/>
                      <a:pt x="10166" y="8764"/>
                    </a:cubicBezTo>
                    <a:cubicBezTo>
                      <a:pt x="10707" y="8379"/>
                      <a:pt x="11102" y="8242"/>
                      <a:pt x="11427" y="8242"/>
                    </a:cubicBezTo>
                    <a:cubicBezTo>
                      <a:pt x="11970" y="8242"/>
                      <a:pt x="12317" y="8626"/>
                      <a:pt x="12828" y="8870"/>
                    </a:cubicBezTo>
                    <a:cubicBezTo>
                      <a:pt x="13646" y="9261"/>
                      <a:pt x="14611" y="11267"/>
                      <a:pt x="15937" y="11830"/>
                    </a:cubicBezTo>
                    <a:cubicBezTo>
                      <a:pt x="16413" y="12031"/>
                      <a:pt x="16924" y="12096"/>
                      <a:pt x="17384" y="12096"/>
                    </a:cubicBezTo>
                    <a:cubicBezTo>
                      <a:pt x="18208" y="12096"/>
                      <a:pt x="18868" y="11889"/>
                      <a:pt x="18868" y="11889"/>
                    </a:cubicBezTo>
                    <a:cubicBezTo>
                      <a:pt x="18868" y="11889"/>
                      <a:pt x="16226" y="6839"/>
                      <a:pt x="15610" y="5042"/>
                    </a:cubicBezTo>
                    <a:cubicBezTo>
                      <a:pt x="15036" y="3366"/>
                      <a:pt x="13374" y="1021"/>
                      <a:pt x="10135" y="1021"/>
                    </a:cubicBezTo>
                    <a:cubicBezTo>
                      <a:pt x="9900" y="1021"/>
                      <a:pt x="9657" y="1033"/>
                      <a:pt x="9405" y="1059"/>
                    </a:cubicBezTo>
                    <a:cubicBezTo>
                      <a:pt x="8235" y="330"/>
                      <a:pt x="7108" y="1"/>
                      <a:pt x="60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43"/>
              <p:cNvSpPr/>
              <p:nvPr/>
            </p:nvSpPr>
            <p:spPr>
              <a:xfrm>
                <a:off x="2975434" y="2315688"/>
                <a:ext cx="95827" cy="113714"/>
              </a:xfrm>
              <a:custGeom>
                <a:rect b="b" l="l" r="r" t="t"/>
                <a:pathLst>
                  <a:path extrusionOk="0" h="5124" w="4318">
                    <a:moveTo>
                      <a:pt x="1336" y="1"/>
                    </a:moveTo>
                    <a:cubicBezTo>
                      <a:pt x="0" y="1"/>
                      <a:pt x="219" y="1960"/>
                      <a:pt x="558" y="2359"/>
                    </a:cubicBezTo>
                    <a:cubicBezTo>
                      <a:pt x="917" y="2779"/>
                      <a:pt x="1802" y="3832"/>
                      <a:pt x="1802" y="3832"/>
                    </a:cubicBezTo>
                    <a:cubicBezTo>
                      <a:pt x="1802" y="3832"/>
                      <a:pt x="2208" y="4551"/>
                      <a:pt x="2659" y="5004"/>
                    </a:cubicBezTo>
                    <a:cubicBezTo>
                      <a:pt x="2740" y="5086"/>
                      <a:pt x="2847" y="5124"/>
                      <a:pt x="2967" y="5124"/>
                    </a:cubicBezTo>
                    <a:cubicBezTo>
                      <a:pt x="3510" y="5124"/>
                      <a:pt x="4318" y="4358"/>
                      <a:pt x="4238" y="3509"/>
                    </a:cubicBezTo>
                    <a:cubicBezTo>
                      <a:pt x="4140" y="2472"/>
                      <a:pt x="3145" y="246"/>
                      <a:pt x="1562" y="18"/>
                    </a:cubicBezTo>
                    <a:cubicBezTo>
                      <a:pt x="1482" y="6"/>
                      <a:pt x="1407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43"/>
              <p:cNvSpPr/>
              <p:nvPr/>
            </p:nvSpPr>
            <p:spPr>
              <a:xfrm>
                <a:off x="2637714" y="2202464"/>
                <a:ext cx="668593" cy="148668"/>
              </a:xfrm>
              <a:custGeom>
                <a:rect b="b" l="l" r="r" t="t"/>
                <a:pathLst>
                  <a:path extrusionOk="0" h="6699" w="30127">
                    <a:moveTo>
                      <a:pt x="3209" y="1"/>
                    </a:moveTo>
                    <a:cubicBezTo>
                      <a:pt x="2173" y="1"/>
                      <a:pt x="1333" y="215"/>
                      <a:pt x="1114" y="903"/>
                    </a:cubicBezTo>
                    <a:cubicBezTo>
                      <a:pt x="1" y="4395"/>
                      <a:pt x="15349" y="6699"/>
                      <a:pt x="22483" y="6699"/>
                    </a:cubicBezTo>
                    <a:cubicBezTo>
                      <a:pt x="22986" y="6699"/>
                      <a:pt x="23448" y="6687"/>
                      <a:pt x="23861" y="6664"/>
                    </a:cubicBezTo>
                    <a:cubicBezTo>
                      <a:pt x="30127" y="6311"/>
                      <a:pt x="27774" y="3839"/>
                      <a:pt x="20986" y="2713"/>
                    </a:cubicBezTo>
                    <a:lnTo>
                      <a:pt x="9313" y="1294"/>
                    </a:lnTo>
                    <a:cubicBezTo>
                      <a:pt x="9313" y="1294"/>
                      <a:pt x="8135" y="599"/>
                      <a:pt x="7853" y="580"/>
                    </a:cubicBezTo>
                    <a:cubicBezTo>
                      <a:pt x="6885" y="514"/>
                      <a:pt x="4812" y="1"/>
                      <a:pt x="3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43"/>
              <p:cNvSpPr/>
              <p:nvPr/>
            </p:nvSpPr>
            <p:spPr>
              <a:xfrm>
                <a:off x="2767538" y="2083936"/>
                <a:ext cx="380047" cy="217265"/>
              </a:xfrm>
              <a:custGeom>
                <a:rect b="b" l="l" r="r" t="t"/>
                <a:pathLst>
                  <a:path extrusionOk="0" h="9790" w="17125">
                    <a:moveTo>
                      <a:pt x="4882" y="1"/>
                    </a:moveTo>
                    <a:cubicBezTo>
                      <a:pt x="4174" y="1"/>
                      <a:pt x="3692" y="87"/>
                      <a:pt x="3580" y="296"/>
                    </a:cubicBezTo>
                    <a:cubicBezTo>
                      <a:pt x="3075" y="1243"/>
                      <a:pt x="752" y="6086"/>
                      <a:pt x="752" y="6086"/>
                    </a:cubicBezTo>
                    <a:cubicBezTo>
                      <a:pt x="1" y="7429"/>
                      <a:pt x="5371" y="8727"/>
                      <a:pt x="9280" y="9178"/>
                    </a:cubicBezTo>
                    <a:cubicBezTo>
                      <a:pt x="11679" y="9455"/>
                      <a:pt x="13531" y="9790"/>
                      <a:pt x="14810" y="9790"/>
                    </a:cubicBezTo>
                    <a:cubicBezTo>
                      <a:pt x="15614" y="9790"/>
                      <a:pt x="16191" y="9657"/>
                      <a:pt x="16536" y="9295"/>
                    </a:cubicBezTo>
                    <a:cubicBezTo>
                      <a:pt x="17125" y="5259"/>
                      <a:pt x="16570" y="2161"/>
                      <a:pt x="14449" y="1565"/>
                    </a:cubicBezTo>
                    <a:cubicBezTo>
                      <a:pt x="12686" y="1069"/>
                      <a:pt x="7380" y="1"/>
                      <a:pt x="48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43"/>
              <p:cNvSpPr/>
              <p:nvPr/>
            </p:nvSpPr>
            <p:spPr>
              <a:xfrm>
                <a:off x="2762434" y="2703828"/>
                <a:ext cx="581799" cy="424853"/>
              </a:xfrm>
              <a:custGeom>
                <a:rect b="b" l="l" r="r" t="t"/>
                <a:pathLst>
                  <a:path extrusionOk="0" h="19144" w="26216">
                    <a:moveTo>
                      <a:pt x="6207" y="0"/>
                    </a:moveTo>
                    <a:cubicBezTo>
                      <a:pt x="5903" y="0"/>
                      <a:pt x="5585" y="24"/>
                      <a:pt x="5252" y="49"/>
                    </a:cubicBezTo>
                    <a:cubicBezTo>
                      <a:pt x="4858" y="79"/>
                      <a:pt x="4253" y="86"/>
                      <a:pt x="3606" y="86"/>
                    </a:cubicBezTo>
                    <a:cubicBezTo>
                      <a:pt x="3057" y="86"/>
                      <a:pt x="2477" y="81"/>
                      <a:pt x="1971" y="81"/>
                    </a:cubicBezTo>
                    <a:cubicBezTo>
                      <a:pt x="1406" y="81"/>
                      <a:pt x="934" y="87"/>
                      <a:pt x="698" y="113"/>
                    </a:cubicBezTo>
                    <a:cubicBezTo>
                      <a:pt x="0" y="191"/>
                      <a:pt x="330" y="257"/>
                      <a:pt x="623" y="376"/>
                    </a:cubicBezTo>
                    <a:cubicBezTo>
                      <a:pt x="914" y="495"/>
                      <a:pt x="2801" y="776"/>
                      <a:pt x="2801" y="776"/>
                    </a:cubicBezTo>
                    <a:cubicBezTo>
                      <a:pt x="2801" y="776"/>
                      <a:pt x="1738" y="825"/>
                      <a:pt x="1360" y="1134"/>
                    </a:cubicBezTo>
                    <a:cubicBezTo>
                      <a:pt x="983" y="1443"/>
                      <a:pt x="0" y="1114"/>
                      <a:pt x="834" y="2437"/>
                    </a:cubicBezTo>
                    <a:cubicBezTo>
                      <a:pt x="230" y="4045"/>
                      <a:pt x="2310" y="3517"/>
                      <a:pt x="3027" y="3805"/>
                    </a:cubicBezTo>
                    <a:cubicBezTo>
                      <a:pt x="3111" y="4143"/>
                      <a:pt x="3585" y="4744"/>
                      <a:pt x="4411" y="5183"/>
                    </a:cubicBezTo>
                    <a:cubicBezTo>
                      <a:pt x="5235" y="5624"/>
                      <a:pt x="7230" y="5415"/>
                      <a:pt x="8260" y="5518"/>
                    </a:cubicBezTo>
                    <a:cubicBezTo>
                      <a:pt x="9290" y="5622"/>
                      <a:pt x="10435" y="7059"/>
                      <a:pt x="12247" y="9694"/>
                    </a:cubicBezTo>
                    <a:cubicBezTo>
                      <a:pt x="14036" y="12296"/>
                      <a:pt x="20141" y="19144"/>
                      <a:pt x="22367" y="19144"/>
                    </a:cubicBezTo>
                    <a:cubicBezTo>
                      <a:pt x="22395" y="19144"/>
                      <a:pt x="22422" y="19143"/>
                      <a:pt x="22449" y="19141"/>
                    </a:cubicBezTo>
                    <a:cubicBezTo>
                      <a:pt x="24602" y="18964"/>
                      <a:pt x="26215" y="11964"/>
                      <a:pt x="26215" y="11964"/>
                    </a:cubicBezTo>
                    <a:lnTo>
                      <a:pt x="20230" y="7104"/>
                    </a:lnTo>
                    <a:cubicBezTo>
                      <a:pt x="20230" y="7104"/>
                      <a:pt x="19712" y="10451"/>
                      <a:pt x="19339" y="10936"/>
                    </a:cubicBezTo>
                    <a:cubicBezTo>
                      <a:pt x="18145" y="10275"/>
                      <a:pt x="11365" y="4914"/>
                      <a:pt x="10606" y="4362"/>
                    </a:cubicBezTo>
                    <a:cubicBezTo>
                      <a:pt x="9846" y="3810"/>
                      <a:pt x="8914" y="1410"/>
                      <a:pt x="8104" y="655"/>
                    </a:cubicBezTo>
                    <a:cubicBezTo>
                      <a:pt x="7539" y="127"/>
                      <a:pt x="6910" y="0"/>
                      <a:pt x="62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43"/>
              <p:cNvSpPr/>
              <p:nvPr/>
            </p:nvSpPr>
            <p:spPr>
              <a:xfrm>
                <a:off x="3183884" y="2542402"/>
                <a:ext cx="284796" cy="463845"/>
              </a:xfrm>
              <a:custGeom>
                <a:rect b="b" l="l" r="r" t="t"/>
                <a:pathLst>
                  <a:path extrusionOk="0" h="20901" w="12833">
                    <a:moveTo>
                      <a:pt x="6550" y="0"/>
                    </a:moveTo>
                    <a:cubicBezTo>
                      <a:pt x="5771" y="0"/>
                      <a:pt x="5067" y="253"/>
                      <a:pt x="4575" y="622"/>
                    </a:cubicBezTo>
                    <a:cubicBezTo>
                      <a:pt x="3002" y="1802"/>
                      <a:pt x="1671" y="5489"/>
                      <a:pt x="1793" y="8630"/>
                    </a:cubicBezTo>
                    <a:cubicBezTo>
                      <a:pt x="1915" y="11771"/>
                      <a:pt x="1" y="17539"/>
                      <a:pt x="1" y="17539"/>
                    </a:cubicBezTo>
                    <a:cubicBezTo>
                      <a:pt x="2929" y="18248"/>
                      <a:pt x="7648" y="20901"/>
                      <a:pt x="7648" y="20901"/>
                    </a:cubicBezTo>
                    <a:cubicBezTo>
                      <a:pt x="7648" y="20901"/>
                      <a:pt x="8614" y="19777"/>
                      <a:pt x="9175" y="17414"/>
                    </a:cubicBezTo>
                    <a:cubicBezTo>
                      <a:pt x="9736" y="15052"/>
                      <a:pt x="12833" y="10767"/>
                      <a:pt x="11356" y="5107"/>
                    </a:cubicBezTo>
                    <a:cubicBezTo>
                      <a:pt x="10341" y="1219"/>
                      <a:pt x="8262" y="0"/>
                      <a:pt x="6550" y="0"/>
                    </a:cubicBezTo>
                    <a:close/>
                  </a:path>
                </a:pathLst>
              </a:custGeom>
              <a:solidFill>
                <a:srgbClr val="03B4A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43"/>
              <p:cNvSpPr/>
              <p:nvPr/>
            </p:nvSpPr>
            <p:spPr>
              <a:xfrm>
                <a:off x="2645659" y="2575291"/>
                <a:ext cx="135197" cy="143741"/>
              </a:xfrm>
              <a:custGeom>
                <a:rect b="b" l="l" r="r" t="t"/>
                <a:pathLst>
                  <a:path extrusionOk="0" h="6477" w="6092">
                    <a:moveTo>
                      <a:pt x="583" y="1"/>
                    </a:moveTo>
                    <a:cubicBezTo>
                      <a:pt x="220" y="1"/>
                      <a:pt x="0" y="438"/>
                      <a:pt x="212" y="745"/>
                    </a:cubicBezTo>
                    <a:cubicBezTo>
                      <a:pt x="509" y="1173"/>
                      <a:pt x="5054" y="6477"/>
                      <a:pt x="5054" y="6477"/>
                    </a:cubicBezTo>
                    <a:lnTo>
                      <a:pt x="6091" y="6220"/>
                    </a:lnTo>
                    <a:cubicBezTo>
                      <a:pt x="6091" y="6220"/>
                      <a:pt x="1675" y="860"/>
                      <a:pt x="1069" y="246"/>
                    </a:cubicBezTo>
                    <a:cubicBezTo>
                      <a:pt x="896" y="70"/>
                      <a:pt x="728" y="1"/>
                      <a:pt x="58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43"/>
              <p:cNvSpPr/>
              <p:nvPr/>
            </p:nvSpPr>
            <p:spPr>
              <a:xfrm>
                <a:off x="3109496" y="2443958"/>
                <a:ext cx="827225" cy="915041"/>
              </a:xfrm>
              <a:custGeom>
                <a:rect b="b" l="l" r="r" t="t"/>
                <a:pathLst>
                  <a:path extrusionOk="0" h="41232" w="37275">
                    <a:moveTo>
                      <a:pt x="5745" y="1"/>
                    </a:moveTo>
                    <a:cubicBezTo>
                      <a:pt x="5506" y="1"/>
                      <a:pt x="5305" y="13"/>
                      <a:pt x="5155" y="41"/>
                    </a:cubicBezTo>
                    <a:cubicBezTo>
                      <a:pt x="3161" y="2368"/>
                      <a:pt x="1" y="9858"/>
                      <a:pt x="1085" y="13650"/>
                    </a:cubicBezTo>
                    <a:cubicBezTo>
                      <a:pt x="2169" y="17443"/>
                      <a:pt x="10930" y="27280"/>
                      <a:pt x="11885" y="29297"/>
                    </a:cubicBezTo>
                    <a:cubicBezTo>
                      <a:pt x="12252" y="30069"/>
                      <a:pt x="12871" y="31697"/>
                      <a:pt x="12871" y="31697"/>
                    </a:cubicBezTo>
                    <a:cubicBezTo>
                      <a:pt x="12871" y="31697"/>
                      <a:pt x="21789" y="41231"/>
                      <a:pt x="29767" y="41231"/>
                    </a:cubicBezTo>
                    <a:cubicBezTo>
                      <a:pt x="32515" y="41231"/>
                      <a:pt x="35152" y="40100"/>
                      <a:pt x="37274" y="37059"/>
                    </a:cubicBezTo>
                    <a:cubicBezTo>
                      <a:pt x="32431" y="21810"/>
                      <a:pt x="22349" y="3988"/>
                      <a:pt x="11327" y="683"/>
                    </a:cubicBezTo>
                    <a:cubicBezTo>
                      <a:pt x="11327" y="683"/>
                      <a:pt x="7517" y="1"/>
                      <a:pt x="57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43"/>
              <p:cNvSpPr/>
              <p:nvPr/>
            </p:nvSpPr>
            <p:spPr>
              <a:xfrm>
                <a:off x="2720269" y="2698413"/>
                <a:ext cx="593427" cy="473765"/>
              </a:xfrm>
              <a:custGeom>
                <a:rect b="b" l="l" r="r" t="t"/>
                <a:pathLst>
                  <a:path extrusionOk="0" h="21348" w="26740">
                    <a:moveTo>
                      <a:pt x="789" y="0"/>
                    </a:moveTo>
                    <a:cubicBezTo>
                      <a:pt x="755" y="0"/>
                      <a:pt x="725" y="2"/>
                      <a:pt x="698" y="5"/>
                    </a:cubicBezTo>
                    <a:cubicBezTo>
                      <a:pt x="0" y="81"/>
                      <a:pt x="238" y="978"/>
                      <a:pt x="595" y="1242"/>
                    </a:cubicBezTo>
                    <a:cubicBezTo>
                      <a:pt x="1170" y="1667"/>
                      <a:pt x="2935" y="2270"/>
                      <a:pt x="2935" y="2270"/>
                    </a:cubicBezTo>
                    <a:cubicBezTo>
                      <a:pt x="2935" y="2270"/>
                      <a:pt x="1870" y="2319"/>
                      <a:pt x="1493" y="2628"/>
                    </a:cubicBezTo>
                    <a:cubicBezTo>
                      <a:pt x="1117" y="2936"/>
                      <a:pt x="1323" y="3244"/>
                      <a:pt x="1770" y="3743"/>
                    </a:cubicBezTo>
                    <a:cubicBezTo>
                      <a:pt x="1524" y="4342"/>
                      <a:pt x="2444" y="5010"/>
                      <a:pt x="3161" y="5299"/>
                    </a:cubicBezTo>
                    <a:cubicBezTo>
                      <a:pt x="3244" y="5636"/>
                      <a:pt x="3717" y="6238"/>
                      <a:pt x="4543" y="6678"/>
                    </a:cubicBezTo>
                    <a:cubicBezTo>
                      <a:pt x="5369" y="7117"/>
                      <a:pt x="7363" y="6909"/>
                      <a:pt x="8393" y="7013"/>
                    </a:cubicBezTo>
                    <a:cubicBezTo>
                      <a:pt x="9423" y="7115"/>
                      <a:pt x="10569" y="8554"/>
                      <a:pt x="12381" y="11188"/>
                    </a:cubicBezTo>
                    <a:cubicBezTo>
                      <a:pt x="14172" y="13793"/>
                      <a:pt x="19930" y="21347"/>
                      <a:pt x="22144" y="21347"/>
                    </a:cubicBezTo>
                    <a:cubicBezTo>
                      <a:pt x="22169" y="21347"/>
                      <a:pt x="22194" y="21347"/>
                      <a:pt x="22218" y="21345"/>
                    </a:cubicBezTo>
                    <a:cubicBezTo>
                      <a:pt x="24373" y="21168"/>
                      <a:pt x="26740" y="13377"/>
                      <a:pt x="26740" y="13377"/>
                    </a:cubicBezTo>
                    <a:lnTo>
                      <a:pt x="22019" y="8289"/>
                    </a:lnTo>
                    <a:cubicBezTo>
                      <a:pt x="22019" y="8289"/>
                      <a:pt x="21663" y="12211"/>
                      <a:pt x="20680" y="12981"/>
                    </a:cubicBezTo>
                    <a:cubicBezTo>
                      <a:pt x="19488" y="12320"/>
                      <a:pt x="10844" y="4754"/>
                      <a:pt x="10086" y="4201"/>
                    </a:cubicBezTo>
                    <a:cubicBezTo>
                      <a:pt x="9326" y="3649"/>
                      <a:pt x="8551" y="1784"/>
                      <a:pt x="7743" y="1029"/>
                    </a:cubicBezTo>
                    <a:cubicBezTo>
                      <a:pt x="7383" y="692"/>
                      <a:pt x="7082" y="592"/>
                      <a:pt x="6762" y="592"/>
                    </a:cubicBezTo>
                    <a:cubicBezTo>
                      <a:pt x="6361" y="592"/>
                      <a:pt x="5931" y="748"/>
                      <a:pt x="5318" y="795"/>
                    </a:cubicBezTo>
                    <a:cubicBezTo>
                      <a:pt x="5272" y="798"/>
                      <a:pt x="5222" y="800"/>
                      <a:pt x="5169" y="800"/>
                    </a:cubicBezTo>
                    <a:cubicBezTo>
                      <a:pt x="4030" y="800"/>
                      <a:pt x="1577" y="0"/>
                      <a:pt x="7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43"/>
              <p:cNvSpPr/>
              <p:nvPr/>
            </p:nvSpPr>
            <p:spPr>
              <a:xfrm>
                <a:off x="3174408" y="2549637"/>
                <a:ext cx="265112" cy="463868"/>
              </a:xfrm>
              <a:custGeom>
                <a:rect b="b" l="l" r="r" t="t"/>
                <a:pathLst>
                  <a:path extrusionOk="0" h="20902" w="11946">
                    <a:moveTo>
                      <a:pt x="5663" y="1"/>
                    </a:moveTo>
                    <a:cubicBezTo>
                      <a:pt x="4884" y="1"/>
                      <a:pt x="4180" y="254"/>
                      <a:pt x="3688" y="622"/>
                    </a:cubicBezTo>
                    <a:cubicBezTo>
                      <a:pt x="2114" y="1801"/>
                      <a:pt x="1398" y="5279"/>
                      <a:pt x="1521" y="8420"/>
                    </a:cubicBezTo>
                    <a:cubicBezTo>
                      <a:pt x="1644" y="11561"/>
                      <a:pt x="1" y="17940"/>
                      <a:pt x="1" y="17940"/>
                    </a:cubicBezTo>
                    <a:cubicBezTo>
                      <a:pt x="2930" y="18649"/>
                      <a:pt x="6762" y="20901"/>
                      <a:pt x="6762" y="20901"/>
                    </a:cubicBezTo>
                    <a:cubicBezTo>
                      <a:pt x="6762" y="20901"/>
                      <a:pt x="7726" y="19777"/>
                      <a:pt x="8288" y="17413"/>
                    </a:cubicBezTo>
                    <a:cubicBezTo>
                      <a:pt x="8848" y="15051"/>
                      <a:pt x="11945" y="10767"/>
                      <a:pt x="10468" y="5108"/>
                    </a:cubicBezTo>
                    <a:cubicBezTo>
                      <a:pt x="9454" y="1220"/>
                      <a:pt x="7375" y="1"/>
                      <a:pt x="56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43"/>
              <p:cNvSpPr/>
              <p:nvPr/>
            </p:nvSpPr>
            <p:spPr>
              <a:xfrm>
                <a:off x="3174408" y="2549681"/>
                <a:ext cx="124189" cy="412869"/>
              </a:xfrm>
              <a:custGeom>
                <a:rect b="b" l="l" r="r" t="t"/>
                <a:pathLst>
                  <a:path extrusionOk="0" h="18604" w="5596">
                    <a:moveTo>
                      <a:pt x="5595" y="0"/>
                    </a:moveTo>
                    <a:lnTo>
                      <a:pt x="5595" y="0"/>
                    </a:lnTo>
                    <a:cubicBezTo>
                      <a:pt x="4843" y="13"/>
                      <a:pt x="4166" y="261"/>
                      <a:pt x="3688" y="620"/>
                    </a:cubicBezTo>
                    <a:cubicBezTo>
                      <a:pt x="2114" y="1799"/>
                      <a:pt x="1398" y="5277"/>
                      <a:pt x="1521" y="8417"/>
                    </a:cubicBezTo>
                    <a:cubicBezTo>
                      <a:pt x="1644" y="11558"/>
                      <a:pt x="1" y="17938"/>
                      <a:pt x="1" y="17938"/>
                    </a:cubicBezTo>
                    <a:cubicBezTo>
                      <a:pt x="656" y="18097"/>
                      <a:pt x="1355" y="18333"/>
                      <a:pt x="2047" y="18603"/>
                    </a:cubicBezTo>
                    <a:cubicBezTo>
                      <a:pt x="2280" y="17678"/>
                      <a:pt x="3645" y="12092"/>
                      <a:pt x="3534" y="9216"/>
                    </a:cubicBezTo>
                    <a:cubicBezTo>
                      <a:pt x="3412" y="6074"/>
                      <a:pt x="3429" y="1472"/>
                      <a:pt x="5002" y="294"/>
                    </a:cubicBezTo>
                    <a:cubicBezTo>
                      <a:pt x="5169" y="169"/>
                      <a:pt x="5371" y="71"/>
                      <a:pt x="55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4"/>
          <p:cNvSpPr/>
          <p:nvPr/>
        </p:nvSpPr>
        <p:spPr>
          <a:xfrm rot="-2902423">
            <a:off x="4964621" y="1043240"/>
            <a:ext cx="3526169" cy="3218155"/>
          </a:xfrm>
          <a:custGeom>
            <a:rect b="b" l="l" r="r" t="t"/>
            <a:pathLst>
              <a:path extrusionOk="0" h="174408" w="307291">
                <a:moveTo>
                  <a:pt x="97501" y="0"/>
                </a:moveTo>
                <a:cubicBezTo>
                  <a:pt x="37904" y="0"/>
                  <a:pt x="1" y="87352"/>
                  <a:pt x="27844" y="130649"/>
                </a:cubicBezTo>
                <a:cubicBezTo>
                  <a:pt x="49253" y="163941"/>
                  <a:pt x="79359" y="174407"/>
                  <a:pt x="102973" y="174407"/>
                </a:cubicBezTo>
                <a:cubicBezTo>
                  <a:pt x="114672" y="174407"/>
                  <a:pt x="124778" y="171838"/>
                  <a:pt x="131443" y="168203"/>
                </a:cubicBezTo>
                <a:cubicBezTo>
                  <a:pt x="142210" y="162330"/>
                  <a:pt x="155800" y="153528"/>
                  <a:pt x="181055" y="153528"/>
                </a:cubicBezTo>
                <a:cubicBezTo>
                  <a:pt x="189213" y="153528"/>
                  <a:pt x="198587" y="154446"/>
                  <a:pt x="209477" y="156678"/>
                </a:cubicBezTo>
                <a:cubicBezTo>
                  <a:pt x="219512" y="158735"/>
                  <a:pt x="229080" y="159803"/>
                  <a:pt x="238009" y="159803"/>
                </a:cubicBezTo>
                <a:cubicBezTo>
                  <a:pt x="279567" y="159803"/>
                  <a:pt x="307291" y="136684"/>
                  <a:pt x="303942" y="82631"/>
                </a:cubicBezTo>
                <a:cubicBezTo>
                  <a:pt x="302031" y="51780"/>
                  <a:pt x="281246" y="27190"/>
                  <a:pt x="243356" y="27190"/>
                </a:cubicBezTo>
                <a:cubicBezTo>
                  <a:pt x="238686" y="27190"/>
                  <a:pt x="233755" y="27563"/>
                  <a:pt x="228567" y="28345"/>
                </a:cubicBezTo>
                <a:cubicBezTo>
                  <a:pt x="218576" y="29851"/>
                  <a:pt x="210047" y="30556"/>
                  <a:pt x="202411" y="30556"/>
                </a:cubicBezTo>
                <a:cubicBezTo>
                  <a:pt x="174144" y="30556"/>
                  <a:pt x="158137" y="20885"/>
                  <a:pt x="125616" y="6331"/>
                </a:cubicBezTo>
                <a:cubicBezTo>
                  <a:pt x="115856" y="1963"/>
                  <a:pt x="106435" y="0"/>
                  <a:pt x="975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44"/>
          <p:cNvSpPr txBox="1"/>
          <p:nvPr>
            <p:ph type="title"/>
          </p:nvPr>
        </p:nvSpPr>
        <p:spPr>
          <a:xfrm>
            <a:off x="713225" y="255100"/>
            <a:ext cx="4120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544" name="Google Shape;544;p44"/>
          <p:cNvSpPr txBox="1"/>
          <p:nvPr>
            <p:ph idx="1" type="subTitle"/>
          </p:nvPr>
        </p:nvSpPr>
        <p:spPr>
          <a:xfrm>
            <a:off x="713225" y="1187925"/>
            <a:ext cx="4120800" cy="37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Explore Diverse Cuisines</a:t>
            </a:r>
            <a:br>
              <a:rPr b="1" lang="en" sz="13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Discover a variety of meal options tailored to your tastes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Subscription Plans for Every Lifestyle</a:t>
            </a:r>
            <a:br>
              <a:rPr b="1" lang="en" sz="13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Choose flexible subscription plans that fit your dietary needs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User-Friendly Interface</a:t>
            </a:r>
            <a:br>
              <a:rPr b="1" lang="en" sz="13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Easy-to-navigate subscribing, secure and seamless payments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Access to Exclusive Recipes</a:t>
            </a:r>
            <a:br>
              <a:rPr b="1" lang="en" sz="13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Unlock a collection of curated recipes to try at home, inspired by your favorite meals.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Manage Orders and Subscriptions</a:t>
            </a:r>
            <a:br>
              <a:rPr b="1" lang="en" sz="13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Easily manage, modify, or cancel subscriptions and view order history.</a:t>
            </a:r>
            <a:endParaRPr/>
          </a:p>
        </p:txBody>
      </p:sp>
      <p:grpSp>
        <p:nvGrpSpPr>
          <p:cNvPr id="545" name="Google Shape;545;p44"/>
          <p:cNvGrpSpPr/>
          <p:nvPr/>
        </p:nvGrpSpPr>
        <p:grpSpPr>
          <a:xfrm>
            <a:off x="5126561" y="889649"/>
            <a:ext cx="2857917" cy="3500968"/>
            <a:chOff x="3301900" y="1427675"/>
            <a:chExt cx="1578175" cy="1933275"/>
          </a:xfrm>
        </p:grpSpPr>
        <p:sp>
          <p:nvSpPr>
            <p:cNvPr id="546" name="Google Shape;546;p44"/>
            <p:cNvSpPr/>
            <p:nvPr/>
          </p:nvSpPr>
          <p:spPr>
            <a:xfrm>
              <a:off x="3745400" y="1427675"/>
              <a:ext cx="996275" cy="1508850"/>
            </a:xfrm>
            <a:custGeom>
              <a:rect b="b" l="l" r="r" t="t"/>
              <a:pathLst>
                <a:path extrusionOk="0" h="60354" w="39851">
                  <a:moveTo>
                    <a:pt x="7466" y="1"/>
                  </a:moveTo>
                  <a:lnTo>
                    <a:pt x="5132" y="3489"/>
                  </a:lnTo>
                  <a:lnTo>
                    <a:pt x="2739" y="25"/>
                  </a:lnTo>
                  <a:cubicBezTo>
                    <a:pt x="2739" y="25"/>
                    <a:pt x="0" y="16753"/>
                    <a:pt x="0" y="60354"/>
                  </a:cubicBezTo>
                  <a:lnTo>
                    <a:pt x="39851" y="60354"/>
                  </a:lnTo>
                  <a:lnTo>
                    <a:pt x="39851" y="25"/>
                  </a:lnTo>
                  <a:lnTo>
                    <a:pt x="37517" y="3489"/>
                  </a:lnTo>
                  <a:lnTo>
                    <a:pt x="35183" y="1"/>
                  </a:lnTo>
                  <a:lnTo>
                    <a:pt x="32838" y="3489"/>
                  </a:lnTo>
                  <a:lnTo>
                    <a:pt x="30504" y="1"/>
                  </a:lnTo>
                  <a:lnTo>
                    <a:pt x="28171" y="3489"/>
                  </a:lnTo>
                  <a:lnTo>
                    <a:pt x="25825" y="1"/>
                  </a:lnTo>
                  <a:lnTo>
                    <a:pt x="23491" y="3489"/>
                  </a:lnTo>
                  <a:lnTo>
                    <a:pt x="21324" y="263"/>
                  </a:lnTo>
                  <a:lnTo>
                    <a:pt x="19146" y="3489"/>
                  </a:lnTo>
                  <a:lnTo>
                    <a:pt x="16812" y="1"/>
                  </a:lnTo>
                  <a:lnTo>
                    <a:pt x="14478" y="3489"/>
                  </a:lnTo>
                  <a:lnTo>
                    <a:pt x="12133" y="1"/>
                  </a:lnTo>
                  <a:lnTo>
                    <a:pt x="9799" y="3489"/>
                  </a:lnTo>
                  <a:lnTo>
                    <a:pt x="7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44"/>
            <p:cNvSpPr/>
            <p:nvPr/>
          </p:nvSpPr>
          <p:spPr>
            <a:xfrm>
              <a:off x="4273450" y="14282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0" y="1"/>
                  </a:moveTo>
                  <a:lnTo>
                    <a:pt x="167" y="23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D7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44"/>
            <p:cNvSpPr/>
            <p:nvPr/>
          </p:nvSpPr>
          <p:spPr>
            <a:xfrm>
              <a:off x="4673200" y="1428275"/>
              <a:ext cx="136925" cy="1508250"/>
            </a:xfrm>
            <a:custGeom>
              <a:rect b="b" l="l" r="r" t="t"/>
              <a:pathLst>
                <a:path extrusionOk="0" h="60330" w="5477">
                  <a:moveTo>
                    <a:pt x="2739" y="1"/>
                  </a:moveTo>
                  <a:cubicBezTo>
                    <a:pt x="2739" y="1"/>
                    <a:pt x="0" y="16729"/>
                    <a:pt x="0" y="60330"/>
                  </a:cubicBezTo>
                  <a:lnTo>
                    <a:pt x="5477" y="60330"/>
                  </a:lnTo>
                  <a:cubicBezTo>
                    <a:pt x="5477" y="16717"/>
                    <a:pt x="2739" y="1"/>
                    <a:pt x="2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44"/>
            <p:cNvSpPr/>
            <p:nvPr/>
          </p:nvSpPr>
          <p:spPr>
            <a:xfrm>
              <a:off x="3702825" y="1771400"/>
              <a:ext cx="273275" cy="359375"/>
            </a:xfrm>
            <a:custGeom>
              <a:rect b="b" l="l" r="r" t="t"/>
              <a:pathLst>
                <a:path extrusionOk="0" h="14375" w="10931">
                  <a:moveTo>
                    <a:pt x="6305" y="1"/>
                  </a:moveTo>
                  <a:cubicBezTo>
                    <a:pt x="6007" y="1"/>
                    <a:pt x="5709" y="44"/>
                    <a:pt x="5418" y="135"/>
                  </a:cubicBezTo>
                  <a:lnTo>
                    <a:pt x="1" y="1694"/>
                  </a:lnTo>
                  <a:lnTo>
                    <a:pt x="429" y="3159"/>
                  </a:lnTo>
                  <a:lnTo>
                    <a:pt x="5847" y="1599"/>
                  </a:lnTo>
                  <a:cubicBezTo>
                    <a:pt x="5997" y="1557"/>
                    <a:pt x="6150" y="1536"/>
                    <a:pt x="6301" y="1536"/>
                  </a:cubicBezTo>
                  <a:cubicBezTo>
                    <a:pt x="6617" y="1536"/>
                    <a:pt x="6926" y="1628"/>
                    <a:pt x="7192" y="1813"/>
                  </a:cubicBezTo>
                  <a:cubicBezTo>
                    <a:pt x="7597" y="2063"/>
                    <a:pt x="7847" y="2492"/>
                    <a:pt x="7918" y="2956"/>
                  </a:cubicBezTo>
                  <a:lnTo>
                    <a:pt x="9407" y="14374"/>
                  </a:lnTo>
                  <a:lnTo>
                    <a:pt x="10931" y="14184"/>
                  </a:lnTo>
                  <a:lnTo>
                    <a:pt x="9419" y="2754"/>
                  </a:lnTo>
                  <a:cubicBezTo>
                    <a:pt x="9300" y="1837"/>
                    <a:pt x="8788" y="1028"/>
                    <a:pt x="8026" y="516"/>
                  </a:cubicBezTo>
                  <a:cubicBezTo>
                    <a:pt x="7507" y="181"/>
                    <a:pt x="6908" y="1"/>
                    <a:pt x="6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44"/>
            <p:cNvSpPr/>
            <p:nvPr/>
          </p:nvSpPr>
          <p:spPr>
            <a:xfrm>
              <a:off x="3668600" y="2002150"/>
              <a:ext cx="577175" cy="59575"/>
            </a:xfrm>
            <a:custGeom>
              <a:rect b="b" l="l" r="r" t="t"/>
              <a:pathLst>
                <a:path extrusionOk="0" h="2383" w="23087">
                  <a:moveTo>
                    <a:pt x="1" y="1"/>
                  </a:moveTo>
                  <a:lnTo>
                    <a:pt x="1" y="2382"/>
                  </a:lnTo>
                  <a:lnTo>
                    <a:pt x="23087" y="2382"/>
                  </a:lnTo>
                  <a:lnTo>
                    <a:pt x="230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44"/>
            <p:cNvSpPr/>
            <p:nvPr/>
          </p:nvSpPr>
          <p:spPr>
            <a:xfrm>
              <a:off x="3678125" y="1989950"/>
              <a:ext cx="557525" cy="11950"/>
            </a:xfrm>
            <a:custGeom>
              <a:rect b="b" l="l" r="r" t="t"/>
              <a:pathLst>
                <a:path extrusionOk="0" h="478" w="22301">
                  <a:moveTo>
                    <a:pt x="1" y="1"/>
                  </a:moveTo>
                  <a:lnTo>
                    <a:pt x="1" y="477"/>
                  </a:lnTo>
                  <a:lnTo>
                    <a:pt x="22301" y="477"/>
                  </a:lnTo>
                  <a:lnTo>
                    <a:pt x="22301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44"/>
            <p:cNvSpPr/>
            <p:nvPr/>
          </p:nvSpPr>
          <p:spPr>
            <a:xfrm>
              <a:off x="3678425" y="2061400"/>
              <a:ext cx="557225" cy="875125"/>
            </a:xfrm>
            <a:custGeom>
              <a:rect b="b" l="l" r="r" t="t"/>
              <a:pathLst>
                <a:path extrusionOk="0" h="35005" w="22289">
                  <a:moveTo>
                    <a:pt x="0" y="0"/>
                  </a:moveTo>
                  <a:lnTo>
                    <a:pt x="3989" y="35005"/>
                  </a:lnTo>
                  <a:lnTo>
                    <a:pt x="18300" y="35005"/>
                  </a:lnTo>
                  <a:lnTo>
                    <a:pt x="222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44"/>
            <p:cNvSpPr/>
            <p:nvPr/>
          </p:nvSpPr>
          <p:spPr>
            <a:xfrm>
              <a:off x="3301900" y="2832025"/>
              <a:ext cx="865600" cy="104500"/>
            </a:xfrm>
            <a:custGeom>
              <a:rect b="b" l="l" r="r" t="t"/>
              <a:pathLst>
                <a:path extrusionOk="0" h="4180" w="34624">
                  <a:moveTo>
                    <a:pt x="0" y="1"/>
                  </a:moveTo>
                  <a:cubicBezTo>
                    <a:pt x="0" y="1"/>
                    <a:pt x="655" y="2501"/>
                    <a:pt x="5751" y="4180"/>
                  </a:cubicBezTo>
                  <a:lnTo>
                    <a:pt x="28885" y="4180"/>
                  </a:lnTo>
                  <a:cubicBezTo>
                    <a:pt x="33969" y="2501"/>
                    <a:pt x="34623" y="1"/>
                    <a:pt x="346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44"/>
            <p:cNvSpPr/>
            <p:nvPr/>
          </p:nvSpPr>
          <p:spPr>
            <a:xfrm>
              <a:off x="3406075" y="2318575"/>
              <a:ext cx="658425" cy="268800"/>
            </a:xfrm>
            <a:custGeom>
              <a:rect b="b" l="l" r="r" t="t"/>
              <a:pathLst>
                <a:path extrusionOk="0" h="10752" w="26337">
                  <a:moveTo>
                    <a:pt x="12883" y="0"/>
                  </a:moveTo>
                  <a:cubicBezTo>
                    <a:pt x="6275" y="0"/>
                    <a:pt x="679" y="4537"/>
                    <a:pt x="24" y="10537"/>
                  </a:cubicBezTo>
                  <a:cubicBezTo>
                    <a:pt x="0" y="10668"/>
                    <a:pt x="0" y="10752"/>
                    <a:pt x="0" y="10752"/>
                  </a:cubicBezTo>
                  <a:lnTo>
                    <a:pt x="26337" y="10752"/>
                  </a:lnTo>
                  <a:cubicBezTo>
                    <a:pt x="26337" y="10752"/>
                    <a:pt x="26337" y="10668"/>
                    <a:pt x="26325" y="10537"/>
                  </a:cubicBezTo>
                  <a:cubicBezTo>
                    <a:pt x="25670" y="4537"/>
                    <a:pt x="20086" y="0"/>
                    <a:pt x="1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44"/>
            <p:cNvSpPr/>
            <p:nvPr/>
          </p:nvSpPr>
          <p:spPr>
            <a:xfrm>
              <a:off x="3391175" y="2775775"/>
              <a:ext cx="688225" cy="56575"/>
            </a:xfrm>
            <a:custGeom>
              <a:rect b="b" l="l" r="r" t="t"/>
              <a:pathLst>
                <a:path extrusionOk="0" h="2263" w="27529">
                  <a:moveTo>
                    <a:pt x="739" y="0"/>
                  </a:moveTo>
                  <a:cubicBezTo>
                    <a:pt x="739" y="0"/>
                    <a:pt x="1" y="1048"/>
                    <a:pt x="1049" y="2262"/>
                  </a:cubicBezTo>
                  <a:lnTo>
                    <a:pt x="26492" y="2262"/>
                  </a:lnTo>
                  <a:cubicBezTo>
                    <a:pt x="27528" y="1036"/>
                    <a:pt x="26790" y="0"/>
                    <a:pt x="26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44"/>
            <p:cNvSpPr/>
            <p:nvPr/>
          </p:nvSpPr>
          <p:spPr>
            <a:xfrm>
              <a:off x="3402800" y="2640325"/>
              <a:ext cx="664375" cy="114625"/>
            </a:xfrm>
            <a:custGeom>
              <a:rect b="b" l="l" r="r" t="t"/>
              <a:pathLst>
                <a:path extrusionOk="0" h="4585" w="26575">
                  <a:moveTo>
                    <a:pt x="334" y="1"/>
                  </a:moveTo>
                  <a:cubicBezTo>
                    <a:pt x="155" y="1"/>
                    <a:pt x="0" y="156"/>
                    <a:pt x="0" y="334"/>
                  </a:cubicBezTo>
                  <a:lnTo>
                    <a:pt x="0" y="4263"/>
                  </a:lnTo>
                  <a:cubicBezTo>
                    <a:pt x="12" y="4442"/>
                    <a:pt x="155" y="4585"/>
                    <a:pt x="334" y="4585"/>
                  </a:cubicBezTo>
                  <a:lnTo>
                    <a:pt x="26242" y="4585"/>
                  </a:lnTo>
                  <a:cubicBezTo>
                    <a:pt x="26420" y="4585"/>
                    <a:pt x="26575" y="4442"/>
                    <a:pt x="26575" y="4263"/>
                  </a:cubicBezTo>
                  <a:lnTo>
                    <a:pt x="26575" y="334"/>
                  </a:lnTo>
                  <a:cubicBezTo>
                    <a:pt x="26575" y="156"/>
                    <a:pt x="26420" y="1"/>
                    <a:pt x="26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44"/>
            <p:cNvSpPr/>
            <p:nvPr/>
          </p:nvSpPr>
          <p:spPr>
            <a:xfrm>
              <a:off x="3406075" y="2752550"/>
              <a:ext cx="658425" cy="23250"/>
            </a:xfrm>
            <a:custGeom>
              <a:rect b="b" l="l" r="r" t="t"/>
              <a:pathLst>
                <a:path extrusionOk="0" h="930" w="26337">
                  <a:moveTo>
                    <a:pt x="0" y="1"/>
                  </a:moveTo>
                  <a:lnTo>
                    <a:pt x="0" y="929"/>
                  </a:lnTo>
                  <a:lnTo>
                    <a:pt x="26337" y="929"/>
                  </a:lnTo>
                  <a:lnTo>
                    <a:pt x="26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44"/>
            <p:cNvSpPr/>
            <p:nvPr/>
          </p:nvSpPr>
          <p:spPr>
            <a:xfrm>
              <a:off x="3406075" y="2587050"/>
              <a:ext cx="658425" cy="23550"/>
            </a:xfrm>
            <a:custGeom>
              <a:rect b="b" l="l" r="r" t="t"/>
              <a:pathLst>
                <a:path extrusionOk="0" h="942" w="26337">
                  <a:moveTo>
                    <a:pt x="0" y="1"/>
                  </a:moveTo>
                  <a:lnTo>
                    <a:pt x="0" y="941"/>
                  </a:lnTo>
                  <a:lnTo>
                    <a:pt x="26337" y="941"/>
                  </a:lnTo>
                  <a:lnTo>
                    <a:pt x="263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44"/>
            <p:cNvSpPr/>
            <p:nvPr/>
          </p:nvSpPr>
          <p:spPr>
            <a:xfrm>
              <a:off x="3397725" y="2610575"/>
              <a:ext cx="675125" cy="29775"/>
            </a:xfrm>
            <a:custGeom>
              <a:rect b="b" l="l" r="r" t="t"/>
              <a:pathLst>
                <a:path extrusionOk="0" h="1191" w="27005">
                  <a:moveTo>
                    <a:pt x="1" y="0"/>
                  </a:moveTo>
                  <a:lnTo>
                    <a:pt x="1" y="1191"/>
                  </a:lnTo>
                  <a:lnTo>
                    <a:pt x="27004" y="1191"/>
                  </a:lnTo>
                  <a:lnTo>
                    <a:pt x="27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44"/>
            <p:cNvSpPr/>
            <p:nvPr/>
          </p:nvSpPr>
          <p:spPr>
            <a:xfrm>
              <a:off x="3310500" y="2550075"/>
              <a:ext cx="850600" cy="125775"/>
            </a:xfrm>
            <a:custGeom>
              <a:rect b="b" l="l" r="r" t="t"/>
              <a:pathLst>
                <a:path extrusionOk="0" h="5031" w="34024">
                  <a:moveTo>
                    <a:pt x="5049" y="0"/>
                  </a:moveTo>
                  <a:cubicBezTo>
                    <a:pt x="5029" y="0"/>
                    <a:pt x="5010" y="1"/>
                    <a:pt x="4990" y="3"/>
                  </a:cubicBezTo>
                  <a:cubicBezTo>
                    <a:pt x="4085" y="87"/>
                    <a:pt x="4502" y="2051"/>
                    <a:pt x="4502" y="2051"/>
                  </a:cubicBezTo>
                  <a:cubicBezTo>
                    <a:pt x="4502" y="2051"/>
                    <a:pt x="3657" y="849"/>
                    <a:pt x="2549" y="718"/>
                  </a:cubicBezTo>
                  <a:cubicBezTo>
                    <a:pt x="2488" y="710"/>
                    <a:pt x="2428" y="707"/>
                    <a:pt x="2368" y="707"/>
                  </a:cubicBezTo>
                  <a:cubicBezTo>
                    <a:pt x="983" y="707"/>
                    <a:pt x="1" y="2631"/>
                    <a:pt x="1644" y="3659"/>
                  </a:cubicBezTo>
                  <a:cubicBezTo>
                    <a:pt x="2293" y="4064"/>
                    <a:pt x="2876" y="4190"/>
                    <a:pt x="3352" y="4190"/>
                  </a:cubicBezTo>
                  <a:cubicBezTo>
                    <a:pt x="4133" y="4190"/>
                    <a:pt x="4621" y="3849"/>
                    <a:pt x="4621" y="3849"/>
                  </a:cubicBezTo>
                  <a:cubicBezTo>
                    <a:pt x="4621" y="3849"/>
                    <a:pt x="4788" y="4706"/>
                    <a:pt x="6181" y="5004"/>
                  </a:cubicBezTo>
                  <a:cubicBezTo>
                    <a:pt x="6265" y="5022"/>
                    <a:pt x="6349" y="5030"/>
                    <a:pt x="6430" y="5030"/>
                  </a:cubicBezTo>
                  <a:cubicBezTo>
                    <a:pt x="7704" y="5030"/>
                    <a:pt x="8598" y="2980"/>
                    <a:pt x="8598" y="2980"/>
                  </a:cubicBezTo>
                  <a:cubicBezTo>
                    <a:pt x="8598" y="2980"/>
                    <a:pt x="9110" y="4182"/>
                    <a:pt x="10538" y="4778"/>
                  </a:cubicBezTo>
                  <a:cubicBezTo>
                    <a:pt x="10818" y="4893"/>
                    <a:pt x="11077" y="4940"/>
                    <a:pt x="11313" y="4940"/>
                  </a:cubicBezTo>
                  <a:cubicBezTo>
                    <a:pt x="12296" y="4940"/>
                    <a:pt x="12884" y="4135"/>
                    <a:pt x="12884" y="4135"/>
                  </a:cubicBezTo>
                  <a:cubicBezTo>
                    <a:pt x="13405" y="4341"/>
                    <a:pt x="13904" y="4420"/>
                    <a:pt x="14363" y="4420"/>
                  </a:cubicBezTo>
                  <a:cubicBezTo>
                    <a:pt x="15864" y="4420"/>
                    <a:pt x="16932" y="3575"/>
                    <a:pt x="16932" y="3575"/>
                  </a:cubicBezTo>
                  <a:cubicBezTo>
                    <a:pt x="16932" y="3575"/>
                    <a:pt x="17637" y="3901"/>
                    <a:pt x="18480" y="3901"/>
                  </a:cubicBezTo>
                  <a:cubicBezTo>
                    <a:pt x="19174" y="3901"/>
                    <a:pt x="19963" y="3680"/>
                    <a:pt x="20528" y="2873"/>
                  </a:cubicBezTo>
                  <a:cubicBezTo>
                    <a:pt x="21094" y="3931"/>
                    <a:pt x="21813" y="4225"/>
                    <a:pt x="22437" y="4225"/>
                  </a:cubicBezTo>
                  <a:cubicBezTo>
                    <a:pt x="23217" y="4225"/>
                    <a:pt x="23850" y="3766"/>
                    <a:pt x="23850" y="3766"/>
                  </a:cubicBezTo>
                  <a:cubicBezTo>
                    <a:pt x="23850" y="3766"/>
                    <a:pt x="24246" y="4133"/>
                    <a:pt x="24920" y="4133"/>
                  </a:cubicBezTo>
                  <a:cubicBezTo>
                    <a:pt x="25531" y="4133"/>
                    <a:pt x="26371" y="3831"/>
                    <a:pt x="27350" y="2682"/>
                  </a:cubicBezTo>
                  <a:cubicBezTo>
                    <a:pt x="28064" y="3826"/>
                    <a:pt x="28905" y="4258"/>
                    <a:pt x="29719" y="4258"/>
                  </a:cubicBezTo>
                  <a:cubicBezTo>
                    <a:pt x="31975" y="4258"/>
                    <a:pt x="34023" y="944"/>
                    <a:pt x="32589" y="253"/>
                  </a:cubicBezTo>
                  <a:cubicBezTo>
                    <a:pt x="32237" y="85"/>
                    <a:pt x="31911" y="16"/>
                    <a:pt x="31614" y="16"/>
                  </a:cubicBezTo>
                  <a:cubicBezTo>
                    <a:pt x="30251" y="16"/>
                    <a:pt x="29481" y="1468"/>
                    <a:pt x="29481" y="1468"/>
                  </a:cubicBezTo>
                  <a:cubicBezTo>
                    <a:pt x="28909" y="877"/>
                    <a:pt x="28227" y="659"/>
                    <a:pt x="27534" y="659"/>
                  </a:cubicBezTo>
                  <a:cubicBezTo>
                    <a:pt x="25601" y="659"/>
                    <a:pt x="23576" y="2349"/>
                    <a:pt x="23576" y="2349"/>
                  </a:cubicBezTo>
                  <a:cubicBezTo>
                    <a:pt x="23576" y="2349"/>
                    <a:pt x="24528" y="658"/>
                    <a:pt x="22826" y="241"/>
                  </a:cubicBezTo>
                  <a:cubicBezTo>
                    <a:pt x="22683" y="205"/>
                    <a:pt x="22539" y="188"/>
                    <a:pt x="22394" y="188"/>
                  </a:cubicBezTo>
                  <a:cubicBezTo>
                    <a:pt x="20800" y="188"/>
                    <a:pt x="19158" y="2230"/>
                    <a:pt x="19158" y="2230"/>
                  </a:cubicBezTo>
                  <a:cubicBezTo>
                    <a:pt x="19158" y="2230"/>
                    <a:pt x="18861" y="1170"/>
                    <a:pt x="17432" y="956"/>
                  </a:cubicBezTo>
                  <a:cubicBezTo>
                    <a:pt x="17341" y="941"/>
                    <a:pt x="17252" y="935"/>
                    <a:pt x="17164" y="935"/>
                  </a:cubicBezTo>
                  <a:cubicBezTo>
                    <a:pt x="15871" y="935"/>
                    <a:pt x="14932" y="2396"/>
                    <a:pt x="14932" y="2396"/>
                  </a:cubicBezTo>
                  <a:cubicBezTo>
                    <a:pt x="14932" y="2396"/>
                    <a:pt x="14515" y="1396"/>
                    <a:pt x="13146" y="1396"/>
                  </a:cubicBezTo>
                  <a:cubicBezTo>
                    <a:pt x="11777" y="1396"/>
                    <a:pt x="11157" y="2396"/>
                    <a:pt x="11157" y="2396"/>
                  </a:cubicBezTo>
                  <a:cubicBezTo>
                    <a:pt x="11157" y="2396"/>
                    <a:pt x="10503" y="634"/>
                    <a:pt x="8860" y="420"/>
                  </a:cubicBezTo>
                  <a:cubicBezTo>
                    <a:pt x="8765" y="407"/>
                    <a:pt x="8674" y="401"/>
                    <a:pt x="8588" y="401"/>
                  </a:cubicBezTo>
                  <a:cubicBezTo>
                    <a:pt x="7171" y="401"/>
                    <a:pt x="6907" y="2051"/>
                    <a:pt x="6907" y="2051"/>
                  </a:cubicBezTo>
                  <a:cubicBezTo>
                    <a:pt x="6907" y="2051"/>
                    <a:pt x="5938" y="0"/>
                    <a:pt x="50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44"/>
            <p:cNvSpPr/>
            <p:nvPr/>
          </p:nvSpPr>
          <p:spPr>
            <a:xfrm>
              <a:off x="3666525" y="2393550"/>
              <a:ext cx="29775" cy="36575"/>
            </a:xfrm>
            <a:custGeom>
              <a:rect b="b" l="l" r="r" t="t"/>
              <a:pathLst>
                <a:path extrusionOk="0" h="1463" w="1191">
                  <a:moveTo>
                    <a:pt x="979" y="0"/>
                  </a:moveTo>
                  <a:cubicBezTo>
                    <a:pt x="835" y="0"/>
                    <a:pt x="603" y="173"/>
                    <a:pt x="393" y="466"/>
                  </a:cubicBezTo>
                  <a:cubicBezTo>
                    <a:pt x="131" y="847"/>
                    <a:pt x="0" y="1264"/>
                    <a:pt x="95" y="1407"/>
                  </a:cubicBezTo>
                  <a:cubicBezTo>
                    <a:pt x="121" y="1444"/>
                    <a:pt x="159" y="1462"/>
                    <a:pt x="206" y="1462"/>
                  </a:cubicBezTo>
                  <a:cubicBezTo>
                    <a:pt x="351" y="1462"/>
                    <a:pt x="579" y="1287"/>
                    <a:pt x="786" y="990"/>
                  </a:cubicBezTo>
                  <a:cubicBezTo>
                    <a:pt x="1048" y="621"/>
                    <a:pt x="1191" y="204"/>
                    <a:pt x="1084" y="49"/>
                  </a:cubicBezTo>
                  <a:cubicBezTo>
                    <a:pt x="1059" y="16"/>
                    <a:pt x="1023" y="0"/>
                    <a:pt x="9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44"/>
            <p:cNvSpPr/>
            <p:nvPr/>
          </p:nvSpPr>
          <p:spPr>
            <a:xfrm>
              <a:off x="3774275" y="2343675"/>
              <a:ext cx="29775" cy="36400"/>
            </a:xfrm>
            <a:custGeom>
              <a:rect b="b" l="l" r="r" t="t"/>
              <a:pathLst>
                <a:path extrusionOk="0" h="1456" w="1191">
                  <a:moveTo>
                    <a:pt x="218" y="0"/>
                  </a:moveTo>
                  <a:cubicBezTo>
                    <a:pt x="171" y="0"/>
                    <a:pt x="133" y="18"/>
                    <a:pt x="107" y="56"/>
                  </a:cubicBezTo>
                  <a:cubicBezTo>
                    <a:pt x="0" y="199"/>
                    <a:pt x="131" y="616"/>
                    <a:pt x="405" y="997"/>
                  </a:cubicBezTo>
                  <a:cubicBezTo>
                    <a:pt x="609" y="1284"/>
                    <a:pt x="849" y="1456"/>
                    <a:pt x="991" y="1456"/>
                  </a:cubicBezTo>
                  <a:cubicBezTo>
                    <a:pt x="1031" y="1456"/>
                    <a:pt x="1063" y="1442"/>
                    <a:pt x="1084" y="1413"/>
                  </a:cubicBezTo>
                  <a:cubicBezTo>
                    <a:pt x="1191" y="1258"/>
                    <a:pt x="1060" y="842"/>
                    <a:pt x="786" y="473"/>
                  </a:cubicBezTo>
                  <a:cubicBezTo>
                    <a:pt x="588" y="175"/>
                    <a:pt x="362" y="0"/>
                    <a:pt x="2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44"/>
            <p:cNvSpPr/>
            <p:nvPr/>
          </p:nvSpPr>
          <p:spPr>
            <a:xfrm>
              <a:off x="3670100" y="2340550"/>
              <a:ext cx="35725" cy="20950"/>
            </a:xfrm>
            <a:custGeom>
              <a:rect b="b" l="l" r="r" t="t"/>
              <a:pathLst>
                <a:path extrusionOk="0" h="838" w="1429">
                  <a:moveTo>
                    <a:pt x="993" y="1"/>
                  </a:moveTo>
                  <a:cubicBezTo>
                    <a:pt x="891" y="1"/>
                    <a:pt x="777" y="17"/>
                    <a:pt x="655" y="50"/>
                  </a:cubicBezTo>
                  <a:cubicBezTo>
                    <a:pt x="286" y="145"/>
                    <a:pt x="0" y="407"/>
                    <a:pt x="36" y="610"/>
                  </a:cubicBezTo>
                  <a:cubicBezTo>
                    <a:pt x="52" y="758"/>
                    <a:pt x="216" y="837"/>
                    <a:pt x="442" y="837"/>
                  </a:cubicBezTo>
                  <a:cubicBezTo>
                    <a:pt x="543" y="837"/>
                    <a:pt x="656" y="821"/>
                    <a:pt x="774" y="788"/>
                  </a:cubicBezTo>
                  <a:cubicBezTo>
                    <a:pt x="1143" y="681"/>
                    <a:pt x="1429" y="431"/>
                    <a:pt x="1405" y="229"/>
                  </a:cubicBezTo>
                  <a:cubicBezTo>
                    <a:pt x="1380" y="81"/>
                    <a:pt x="1219" y="1"/>
                    <a:pt x="9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44"/>
            <p:cNvSpPr/>
            <p:nvPr/>
          </p:nvSpPr>
          <p:spPr>
            <a:xfrm>
              <a:off x="3740050" y="2417225"/>
              <a:ext cx="29775" cy="36075"/>
            </a:xfrm>
            <a:custGeom>
              <a:rect b="b" l="l" r="r" t="t"/>
              <a:pathLst>
                <a:path extrusionOk="0" h="1443" w="1191">
                  <a:moveTo>
                    <a:pt x="205" y="0"/>
                  </a:moveTo>
                  <a:cubicBezTo>
                    <a:pt x="164" y="0"/>
                    <a:pt x="131" y="14"/>
                    <a:pt x="107" y="43"/>
                  </a:cubicBezTo>
                  <a:cubicBezTo>
                    <a:pt x="0" y="198"/>
                    <a:pt x="131" y="614"/>
                    <a:pt x="405" y="983"/>
                  </a:cubicBezTo>
                  <a:cubicBezTo>
                    <a:pt x="609" y="1271"/>
                    <a:pt x="849" y="1443"/>
                    <a:pt x="990" y="1443"/>
                  </a:cubicBezTo>
                  <a:cubicBezTo>
                    <a:pt x="1030" y="1443"/>
                    <a:pt x="1062" y="1429"/>
                    <a:pt x="1084" y="1400"/>
                  </a:cubicBezTo>
                  <a:cubicBezTo>
                    <a:pt x="1191" y="1245"/>
                    <a:pt x="1060" y="829"/>
                    <a:pt x="786" y="460"/>
                  </a:cubicBezTo>
                  <a:cubicBezTo>
                    <a:pt x="582" y="172"/>
                    <a:pt x="349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44"/>
            <p:cNvSpPr/>
            <p:nvPr/>
          </p:nvSpPr>
          <p:spPr>
            <a:xfrm>
              <a:off x="3853450" y="2369150"/>
              <a:ext cx="35150" cy="19100"/>
            </a:xfrm>
            <a:custGeom>
              <a:rect b="b" l="l" r="r" t="t"/>
              <a:pathLst>
                <a:path extrusionOk="0" h="764" w="1406">
                  <a:moveTo>
                    <a:pt x="664" y="1"/>
                  </a:moveTo>
                  <a:cubicBezTo>
                    <a:pt x="300" y="1"/>
                    <a:pt x="0" y="163"/>
                    <a:pt x="0" y="359"/>
                  </a:cubicBezTo>
                  <a:cubicBezTo>
                    <a:pt x="0" y="561"/>
                    <a:pt x="322" y="751"/>
                    <a:pt x="703" y="763"/>
                  </a:cubicBezTo>
                  <a:cubicBezTo>
                    <a:pt x="716" y="764"/>
                    <a:pt x="729" y="764"/>
                    <a:pt x="742" y="764"/>
                  </a:cubicBezTo>
                  <a:cubicBezTo>
                    <a:pt x="1116" y="764"/>
                    <a:pt x="1405" y="602"/>
                    <a:pt x="1405" y="406"/>
                  </a:cubicBezTo>
                  <a:cubicBezTo>
                    <a:pt x="1405" y="192"/>
                    <a:pt x="1096" y="13"/>
                    <a:pt x="703" y="1"/>
                  </a:cubicBezTo>
                  <a:cubicBezTo>
                    <a:pt x="690" y="1"/>
                    <a:pt x="677" y="1"/>
                    <a:pt x="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3511725" y="2425700"/>
              <a:ext cx="34850" cy="19125"/>
            </a:xfrm>
            <a:custGeom>
              <a:rect b="b" l="l" r="r" t="t"/>
              <a:pathLst>
                <a:path extrusionOk="0" h="765" w="1394">
                  <a:moveTo>
                    <a:pt x="653" y="1"/>
                  </a:moveTo>
                  <a:cubicBezTo>
                    <a:pt x="290" y="1"/>
                    <a:pt x="1" y="163"/>
                    <a:pt x="1" y="359"/>
                  </a:cubicBezTo>
                  <a:cubicBezTo>
                    <a:pt x="1" y="573"/>
                    <a:pt x="311" y="752"/>
                    <a:pt x="692" y="764"/>
                  </a:cubicBezTo>
                  <a:cubicBezTo>
                    <a:pt x="705" y="764"/>
                    <a:pt x="718" y="764"/>
                    <a:pt x="731" y="764"/>
                  </a:cubicBezTo>
                  <a:cubicBezTo>
                    <a:pt x="1105" y="764"/>
                    <a:pt x="1394" y="602"/>
                    <a:pt x="1394" y="406"/>
                  </a:cubicBezTo>
                  <a:cubicBezTo>
                    <a:pt x="1394" y="192"/>
                    <a:pt x="1084" y="13"/>
                    <a:pt x="692" y="2"/>
                  </a:cubicBezTo>
                  <a:cubicBezTo>
                    <a:pt x="679" y="1"/>
                    <a:pt x="666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44"/>
            <p:cNvSpPr/>
            <p:nvPr/>
          </p:nvSpPr>
          <p:spPr>
            <a:xfrm>
              <a:off x="3903450" y="2420600"/>
              <a:ext cx="34850" cy="18900"/>
            </a:xfrm>
            <a:custGeom>
              <a:rect b="b" l="l" r="r" t="t"/>
              <a:pathLst>
                <a:path extrusionOk="0" h="756" w="1394">
                  <a:moveTo>
                    <a:pt x="629" y="1"/>
                  </a:moveTo>
                  <a:cubicBezTo>
                    <a:pt x="272" y="1"/>
                    <a:pt x="1" y="160"/>
                    <a:pt x="1" y="360"/>
                  </a:cubicBezTo>
                  <a:cubicBezTo>
                    <a:pt x="1" y="563"/>
                    <a:pt x="310" y="741"/>
                    <a:pt x="703" y="753"/>
                  </a:cubicBezTo>
                  <a:cubicBezTo>
                    <a:pt x="727" y="755"/>
                    <a:pt x="752" y="755"/>
                    <a:pt x="775" y="755"/>
                  </a:cubicBezTo>
                  <a:cubicBezTo>
                    <a:pt x="1122" y="755"/>
                    <a:pt x="1394" y="597"/>
                    <a:pt x="1394" y="396"/>
                  </a:cubicBezTo>
                  <a:cubicBezTo>
                    <a:pt x="1394" y="194"/>
                    <a:pt x="1084" y="15"/>
                    <a:pt x="703" y="3"/>
                  </a:cubicBezTo>
                  <a:cubicBezTo>
                    <a:pt x="678" y="2"/>
                    <a:pt x="653" y="1"/>
                    <a:pt x="6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44"/>
            <p:cNvSpPr/>
            <p:nvPr/>
          </p:nvSpPr>
          <p:spPr>
            <a:xfrm>
              <a:off x="3594475" y="2369150"/>
              <a:ext cx="35150" cy="19100"/>
            </a:xfrm>
            <a:custGeom>
              <a:rect b="b" l="l" r="r" t="t"/>
              <a:pathLst>
                <a:path extrusionOk="0" h="764" w="1406">
                  <a:moveTo>
                    <a:pt x="665" y="1"/>
                  </a:moveTo>
                  <a:cubicBezTo>
                    <a:pt x="301" y="1"/>
                    <a:pt x="1" y="163"/>
                    <a:pt x="1" y="359"/>
                  </a:cubicBezTo>
                  <a:cubicBezTo>
                    <a:pt x="1" y="561"/>
                    <a:pt x="322" y="751"/>
                    <a:pt x="703" y="763"/>
                  </a:cubicBezTo>
                  <a:cubicBezTo>
                    <a:pt x="716" y="764"/>
                    <a:pt x="728" y="764"/>
                    <a:pt x="741" y="764"/>
                  </a:cubicBezTo>
                  <a:cubicBezTo>
                    <a:pt x="1095" y="764"/>
                    <a:pt x="1406" y="602"/>
                    <a:pt x="1406" y="406"/>
                  </a:cubicBezTo>
                  <a:cubicBezTo>
                    <a:pt x="1406" y="192"/>
                    <a:pt x="1096" y="13"/>
                    <a:pt x="703" y="1"/>
                  </a:cubicBezTo>
                  <a:cubicBezTo>
                    <a:pt x="690" y="1"/>
                    <a:pt x="678" y="1"/>
                    <a:pt x="6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44"/>
            <p:cNvSpPr/>
            <p:nvPr/>
          </p:nvSpPr>
          <p:spPr>
            <a:xfrm>
              <a:off x="3841250" y="2411825"/>
              <a:ext cx="30075" cy="36450"/>
            </a:xfrm>
            <a:custGeom>
              <a:rect b="b" l="l" r="r" t="t"/>
              <a:pathLst>
                <a:path extrusionOk="0" h="1458" w="1203">
                  <a:moveTo>
                    <a:pt x="978" y="1"/>
                  </a:moveTo>
                  <a:cubicBezTo>
                    <a:pt x="836" y="1"/>
                    <a:pt x="603" y="176"/>
                    <a:pt x="405" y="473"/>
                  </a:cubicBezTo>
                  <a:cubicBezTo>
                    <a:pt x="131" y="842"/>
                    <a:pt x="0" y="1259"/>
                    <a:pt x="107" y="1402"/>
                  </a:cubicBezTo>
                  <a:cubicBezTo>
                    <a:pt x="133" y="1439"/>
                    <a:pt x="171" y="1457"/>
                    <a:pt x="218" y="1457"/>
                  </a:cubicBezTo>
                  <a:cubicBezTo>
                    <a:pt x="362" y="1457"/>
                    <a:pt x="588" y="1283"/>
                    <a:pt x="786" y="985"/>
                  </a:cubicBezTo>
                  <a:cubicBezTo>
                    <a:pt x="1072" y="628"/>
                    <a:pt x="1203" y="199"/>
                    <a:pt x="1084" y="56"/>
                  </a:cubicBezTo>
                  <a:cubicBezTo>
                    <a:pt x="1061" y="19"/>
                    <a:pt x="1024" y="1"/>
                    <a:pt x="9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44"/>
            <p:cNvSpPr/>
            <p:nvPr/>
          </p:nvSpPr>
          <p:spPr>
            <a:xfrm>
              <a:off x="3591500" y="2427100"/>
              <a:ext cx="33675" cy="30975"/>
            </a:xfrm>
            <a:custGeom>
              <a:rect b="b" l="l" r="r" t="t"/>
              <a:pathLst>
                <a:path extrusionOk="0" h="1239" w="1347">
                  <a:moveTo>
                    <a:pt x="243" y="0"/>
                  </a:moveTo>
                  <a:cubicBezTo>
                    <a:pt x="172" y="0"/>
                    <a:pt x="120" y="25"/>
                    <a:pt x="96" y="76"/>
                  </a:cubicBezTo>
                  <a:cubicBezTo>
                    <a:pt x="1" y="255"/>
                    <a:pt x="203" y="636"/>
                    <a:pt x="525" y="934"/>
                  </a:cubicBezTo>
                  <a:cubicBezTo>
                    <a:pt x="729" y="1130"/>
                    <a:pt x="948" y="1238"/>
                    <a:pt x="1094" y="1238"/>
                  </a:cubicBezTo>
                  <a:cubicBezTo>
                    <a:pt x="1170" y="1238"/>
                    <a:pt x="1227" y="1209"/>
                    <a:pt x="1251" y="1148"/>
                  </a:cubicBezTo>
                  <a:cubicBezTo>
                    <a:pt x="1346" y="969"/>
                    <a:pt x="1156" y="600"/>
                    <a:pt x="822" y="303"/>
                  </a:cubicBezTo>
                  <a:cubicBezTo>
                    <a:pt x="607" y="103"/>
                    <a:pt x="387" y="0"/>
                    <a:pt x="2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44"/>
            <p:cNvSpPr/>
            <p:nvPr/>
          </p:nvSpPr>
          <p:spPr>
            <a:xfrm>
              <a:off x="4480000" y="2291775"/>
              <a:ext cx="165225" cy="197375"/>
            </a:xfrm>
            <a:custGeom>
              <a:rect b="b" l="l" r="r" t="t"/>
              <a:pathLst>
                <a:path extrusionOk="0" h="7895" w="6609">
                  <a:moveTo>
                    <a:pt x="1419" y="0"/>
                  </a:moveTo>
                  <a:cubicBezTo>
                    <a:pt x="1387" y="0"/>
                    <a:pt x="1370" y="1"/>
                    <a:pt x="1370" y="1"/>
                  </a:cubicBezTo>
                  <a:cubicBezTo>
                    <a:pt x="1" y="870"/>
                    <a:pt x="3716" y="3620"/>
                    <a:pt x="3716" y="7895"/>
                  </a:cubicBezTo>
                  <a:cubicBezTo>
                    <a:pt x="4728" y="7442"/>
                    <a:pt x="6609" y="5609"/>
                    <a:pt x="5418" y="2739"/>
                  </a:cubicBezTo>
                  <a:cubicBezTo>
                    <a:pt x="4308" y="101"/>
                    <a:pt x="1798" y="0"/>
                    <a:pt x="1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44"/>
            <p:cNvSpPr/>
            <p:nvPr/>
          </p:nvSpPr>
          <p:spPr>
            <a:xfrm>
              <a:off x="4041575" y="3007025"/>
              <a:ext cx="684925" cy="246425"/>
            </a:xfrm>
            <a:custGeom>
              <a:rect b="b" l="l" r="r" t="t"/>
              <a:pathLst>
                <a:path extrusionOk="0" h="9857" w="27397">
                  <a:moveTo>
                    <a:pt x="19722" y="0"/>
                  </a:moveTo>
                  <a:cubicBezTo>
                    <a:pt x="19171" y="0"/>
                    <a:pt x="18607" y="44"/>
                    <a:pt x="18038" y="144"/>
                  </a:cubicBezTo>
                  <a:cubicBezTo>
                    <a:pt x="14609" y="751"/>
                    <a:pt x="5715" y="3776"/>
                    <a:pt x="1762" y="5157"/>
                  </a:cubicBezTo>
                  <a:cubicBezTo>
                    <a:pt x="655" y="5550"/>
                    <a:pt x="0" y="6669"/>
                    <a:pt x="214" y="7776"/>
                  </a:cubicBezTo>
                  <a:cubicBezTo>
                    <a:pt x="428" y="8832"/>
                    <a:pt x="1383" y="9570"/>
                    <a:pt x="2481" y="9570"/>
                  </a:cubicBezTo>
                  <a:cubicBezTo>
                    <a:pt x="2546" y="9570"/>
                    <a:pt x="2612" y="9567"/>
                    <a:pt x="2679" y="9562"/>
                  </a:cubicBezTo>
                  <a:cubicBezTo>
                    <a:pt x="3269" y="9518"/>
                    <a:pt x="3922" y="9501"/>
                    <a:pt x="4620" y="9501"/>
                  </a:cubicBezTo>
                  <a:cubicBezTo>
                    <a:pt x="7734" y="9501"/>
                    <a:pt x="11722" y="9856"/>
                    <a:pt x="14788" y="9856"/>
                  </a:cubicBezTo>
                  <a:cubicBezTo>
                    <a:pt x="15903" y="9856"/>
                    <a:pt x="16896" y="9809"/>
                    <a:pt x="17681" y="9681"/>
                  </a:cubicBezTo>
                  <a:cubicBezTo>
                    <a:pt x="27396" y="8110"/>
                    <a:pt x="26670" y="2049"/>
                    <a:pt x="26670" y="2049"/>
                  </a:cubicBezTo>
                  <a:cubicBezTo>
                    <a:pt x="26670" y="2049"/>
                    <a:pt x="23497" y="0"/>
                    <a:pt x="197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44"/>
            <p:cNvSpPr/>
            <p:nvPr/>
          </p:nvSpPr>
          <p:spPr>
            <a:xfrm>
              <a:off x="4044850" y="2618100"/>
              <a:ext cx="382400" cy="114950"/>
            </a:xfrm>
            <a:custGeom>
              <a:rect b="b" l="l" r="r" t="t"/>
              <a:pathLst>
                <a:path extrusionOk="0" h="4598" w="15296">
                  <a:moveTo>
                    <a:pt x="12261" y="1"/>
                  </a:moveTo>
                  <a:cubicBezTo>
                    <a:pt x="11961" y="1"/>
                    <a:pt x="11630" y="26"/>
                    <a:pt x="11263" y="80"/>
                  </a:cubicBezTo>
                  <a:cubicBezTo>
                    <a:pt x="7989" y="545"/>
                    <a:pt x="3143" y="1164"/>
                    <a:pt x="1143" y="1438"/>
                  </a:cubicBezTo>
                  <a:cubicBezTo>
                    <a:pt x="476" y="1545"/>
                    <a:pt x="0" y="2212"/>
                    <a:pt x="48" y="2985"/>
                  </a:cubicBezTo>
                  <a:cubicBezTo>
                    <a:pt x="83" y="3759"/>
                    <a:pt x="762" y="4569"/>
                    <a:pt x="1429" y="4581"/>
                  </a:cubicBezTo>
                  <a:cubicBezTo>
                    <a:pt x="1849" y="4593"/>
                    <a:pt x="2390" y="4598"/>
                    <a:pt x="3012" y="4598"/>
                  </a:cubicBezTo>
                  <a:cubicBezTo>
                    <a:pt x="4851" y="4598"/>
                    <a:pt x="7404" y="4557"/>
                    <a:pt x="9676" y="4557"/>
                  </a:cubicBezTo>
                  <a:cubicBezTo>
                    <a:pt x="10319" y="4557"/>
                    <a:pt x="10938" y="4561"/>
                    <a:pt x="11513" y="4569"/>
                  </a:cubicBezTo>
                  <a:cubicBezTo>
                    <a:pt x="11549" y="4569"/>
                    <a:pt x="11584" y="4570"/>
                    <a:pt x="11619" y="4570"/>
                  </a:cubicBezTo>
                  <a:cubicBezTo>
                    <a:pt x="15296" y="4570"/>
                    <a:pt x="15097" y="2104"/>
                    <a:pt x="15097" y="2104"/>
                  </a:cubicBezTo>
                  <a:cubicBezTo>
                    <a:pt x="15097" y="2104"/>
                    <a:pt x="15029" y="1"/>
                    <a:pt x="12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44"/>
            <p:cNvSpPr/>
            <p:nvPr/>
          </p:nvSpPr>
          <p:spPr>
            <a:xfrm>
              <a:off x="4749975" y="3147850"/>
              <a:ext cx="130100" cy="87625"/>
            </a:xfrm>
            <a:custGeom>
              <a:rect b="b" l="l" r="r" t="t"/>
              <a:pathLst>
                <a:path extrusionOk="0" h="3505" w="5204">
                  <a:moveTo>
                    <a:pt x="572" y="0"/>
                  </a:moveTo>
                  <a:lnTo>
                    <a:pt x="572" y="0"/>
                  </a:lnTo>
                  <a:cubicBezTo>
                    <a:pt x="1" y="822"/>
                    <a:pt x="203" y="1965"/>
                    <a:pt x="1049" y="2524"/>
                  </a:cubicBezTo>
                  <a:cubicBezTo>
                    <a:pt x="1394" y="2738"/>
                    <a:pt x="1763" y="2953"/>
                    <a:pt x="2108" y="3119"/>
                  </a:cubicBezTo>
                  <a:cubicBezTo>
                    <a:pt x="2575" y="3330"/>
                    <a:pt x="2907" y="3505"/>
                    <a:pt x="3048" y="3505"/>
                  </a:cubicBezTo>
                  <a:cubicBezTo>
                    <a:pt x="3090" y="3505"/>
                    <a:pt x="3115" y="3489"/>
                    <a:pt x="3120" y="3453"/>
                  </a:cubicBezTo>
                  <a:cubicBezTo>
                    <a:pt x="3168" y="3239"/>
                    <a:pt x="1763" y="2203"/>
                    <a:pt x="1763" y="2203"/>
                  </a:cubicBezTo>
                  <a:lnTo>
                    <a:pt x="1763" y="2203"/>
                  </a:lnTo>
                  <a:cubicBezTo>
                    <a:pt x="1763" y="2203"/>
                    <a:pt x="4159" y="3179"/>
                    <a:pt x="4674" y="3179"/>
                  </a:cubicBezTo>
                  <a:cubicBezTo>
                    <a:pt x="4719" y="3179"/>
                    <a:pt x="4750" y="3171"/>
                    <a:pt x="4763" y="3155"/>
                  </a:cubicBezTo>
                  <a:cubicBezTo>
                    <a:pt x="4918" y="2965"/>
                    <a:pt x="2799" y="1893"/>
                    <a:pt x="2799" y="1893"/>
                  </a:cubicBezTo>
                  <a:lnTo>
                    <a:pt x="2799" y="1893"/>
                  </a:lnTo>
                  <a:cubicBezTo>
                    <a:pt x="2799" y="1893"/>
                    <a:pt x="4496" y="2471"/>
                    <a:pt x="4990" y="2471"/>
                  </a:cubicBezTo>
                  <a:cubicBezTo>
                    <a:pt x="5063" y="2471"/>
                    <a:pt x="5110" y="2458"/>
                    <a:pt x="5121" y="2429"/>
                  </a:cubicBezTo>
                  <a:cubicBezTo>
                    <a:pt x="5204" y="2203"/>
                    <a:pt x="2883" y="1286"/>
                    <a:pt x="2882" y="1286"/>
                  </a:cubicBezTo>
                  <a:lnTo>
                    <a:pt x="2882" y="1286"/>
                  </a:lnTo>
                  <a:cubicBezTo>
                    <a:pt x="2883" y="1286"/>
                    <a:pt x="4330" y="1571"/>
                    <a:pt x="4909" y="1571"/>
                  </a:cubicBezTo>
                  <a:cubicBezTo>
                    <a:pt x="5050" y="1571"/>
                    <a:pt x="5140" y="1554"/>
                    <a:pt x="5144" y="1512"/>
                  </a:cubicBezTo>
                  <a:cubicBezTo>
                    <a:pt x="5192" y="1274"/>
                    <a:pt x="2978" y="703"/>
                    <a:pt x="2978" y="702"/>
                  </a:cubicBezTo>
                  <a:lnTo>
                    <a:pt x="2978" y="702"/>
                  </a:lnTo>
                  <a:cubicBezTo>
                    <a:pt x="2978" y="702"/>
                    <a:pt x="3239" y="714"/>
                    <a:pt x="3552" y="714"/>
                  </a:cubicBezTo>
                  <a:cubicBezTo>
                    <a:pt x="4023" y="714"/>
                    <a:pt x="4613" y="688"/>
                    <a:pt x="4621" y="560"/>
                  </a:cubicBezTo>
                  <a:cubicBezTo>
                    <a:pt x="4644" y="333"/>
                    <a:pt x="573" y="0"/>
                    <a:pt x="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44"/>
            <p:cNvSpPr/>
            <p:nvPr/>
          </p:nvSpPr>
          <p:spPr>
            <a:xfrm>
              <a:off x="4370475" y="2580875"/>
              <a:ext cx="288750" cy="371425"/>
            </a:xfrm>
            <a:custGeom>
              <a:rect b="b" l="l" r="r" t="t"/>
              <a:pathLst>
                <a:path extrusionOk="0" h="14857" w="11550">
                  <a:moveTo>
                    <a:pt x="5748" y="1"/>
                  </a:moveTo>
                  <a:cubicBezTo>
                    <a:pt x="4296" y="1"/>
                    <a:pt x="2846" y="158"/>
                    <a:pt x="1429" y="474"/>
                  </a:cubicBezTo>
                  <a:cubicBezTo>
                    <a:pt x="1322" y="498"/>
                    <a:pt x="1227" y="522"/>
                    <a:pt x="1132" y="557"/>
                  </a:cubicBezTo>
                  <a:cubicBezTo>
                    <a:pt x="786" y="629"/>
                    <a:pt x="512" y="914"/>
                    <a:pt x="453" y="1248"/>
                  </a:cubicBezTo>
                  <a:cubicBezTo>
                    <a:pt x="0" y="3653"/>
                    <a:pt x="1251" y="11487"/>
                    <a:pt x="1405" y="14071"/>
                  </a:cubicBezTo>
                  <a:cubicBezTo>
                    <a:pt x="1441" y="14547"/>
                    <a:pt x="1013" y="14857"/>
                    <a:pt x="1489" y="14857"/>
                  </a:cubicBezTo>
                  <a:lnTo>
                    <a:pt x="10037" y="14857"/>
                  </a:lnTo>
                  <a:cubicBezTo>
                    <a:pt x="10514" y="14857"/>
                    <a:pt x="10907" y="14488"/>
                    <a:pt x="10930" y="14023"/>
                  </a:cubicBezTo>
                  <a:cubicBezTo>
                    <a:pt x="11097" y="11451"/>
                    <a:pt x="11550" y="3653"/>
                    <a:pt x="11073" y="1248"/>
                  </a:cubicBezTo>
                  <a:cubicBezTo>
                    <a:pt x="10990" y="914"/>
                    <a:pt x="10728" y="629"/>
                    <a:pt x="10383" y="557"/>
                  </a:cubicBezTo>
                  <a:cubicBezTo>
                    <a:pt x="10276" y="522"/>
                    <a:pt x="10192" y="510"/>
                    <a:pt x="10085" y="474"/>
                  </a:cubicBezTo>
                  <a:cubicBezTo>
                    <a:pt x="8656" y="158"/>
                    <a:pt x="7201" y="1"/>
                    <a:pt x="5748" y="1"/>
                  </a:cubicBezTo>
                  <a:close/>
                </a:path>
              </a:pathLst>
            </a:custGeom>
            <a:solidFill>
              <a:srgbClr val="F9C6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44"/>
            <p:cNvSpPr/>
            <p:nvPr/>
          </p:nvSpPr>
          <p:spPr>
            <a:xfrm>
              <a:off x="4469000" y="2492100"/>
              <a:ext cx="89925" cy="109275"/>
            </a:xfrm>
            <a:custGeom>
              <a:rect b="b" l="l" r="r" t="t"/>
              <a:pathLst>
                <a:path extrusionOk="0" h="4371" w="3597">
                  <a:moveTo>
                    <a:pt x="0" y="1"/>
                  </a:moveTo>
                  <a:lnTo>
                    <a:pt x="0" y="4370"/>
                  </a:lnTo>
                  <a:lnTo>
                    <a:pt x="3596" y="4370"/>
                  </a:lnTo>
                  <a:lnTo>
                    <a:pt x="35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44"/>
            <p:cNvSpPr/>
            <p:nvPr/>
          </p:nvSpPr>
          <p:spPr>
            <a:xfrm>
              <a:off x="4012700" y="2728300"/>
              <a:ext cx="525375" cy="498575"/>
            </a:xfrm>
            <a:custGeom>
              <a:rect b="b" l="l" r="r" t="t"/>
              <a:pathLst>
                <a:path extrusionOk="0" h="19943" w="21015">
                  <a:moveTo>
                    <a:pt x="2421" y="1"/>
                  </a:moveTo>
                  <a:cubicBezTo>
                    <a:pt x="1801" y="1"/>
                    <a:pt x="1197" y="251"/>
                    <a:pt x="762" y="732"/>
                  </a:cubicBezTo>
                  <a:cubicBezTo>
                    <a:pt x="0" y="1578"/>
                    <a:pt x="0" y="2876"/>
                    <a:pt x="762" y="3769"/>
                  </a:cubicBezTo>
                  <a:cubicBezTo>
                    <a:pt x="3489" y="6959"/>
                    <a:pt x="7072" y="13508"/>
                    <a:pt x="9537" y="15949"/>
                  </a:cubicBezTo>
                  <a:cubicBezTo>
                    <a:pt x="12711" y="19085"/>
                    <a:pt x="15363" y="19943"/>
                    <a:pt x="17315" y="19943"/>
                  </a:cubicBezTo>
                  <a:cubicBezTo>
                    <a:pt x="19677" y="19943"/>
                    <a:pt x="21015" y="18687"/>
                    <a:pt x="21015" y="18687"/>
                  </a:cubicBezTo>
                  <a:cubicBezTo>
                    <a:pt x="21015" y="18687"/>
                    <a:pt x="20717" y="13734"/>
                    <a:pt x="17443" y="10591"/>
                  </a:cubicBezTo>
                  <a:cubicBezTo>
                    <a:pt x="14931" y="8198"/>
                    <a:pt x="7239" y="2816"/>
                    <a:pt x="3786" y="435"/>
                  </a:cubicBezTo>
                  <a:cubicBezTo>
                    <a:pt x="3367" y="143"/>
                    <a:pt x="2889" y="1"/>
                    <a:pt x="24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44"/>
            <p:cNvSpPr/>
            <p:nvPr/>
          </p:nvSpPr>
          <p:spPr>
            <a:xfrm>
              <a:off x="3783025" y="3136825"/>
              <a:ext cx="192775" cy="92725"/>
            </a:xfrm>
            <a:custGeom>
              <a:rect b="b" l="l" r="r" t="t"/>
              <a:pathLst>
                <a:path extrusionOk="0" h="3709" w="7711">
                  <a:moveTo>
                    <a:pt x="3698" y="0"/>
                  </a:moveTo>
                  <a:cubicBezTo>
                    <a:pt x="2567" y="989"/>
                    <a:pt x="769" y="2608"/>
                    <a:pt x="472" y="2882"/>
                  </a:cubicBezTo>
                  <a:cubicBezTo>
                    <a:pt x="120" y="3215"/>
                    <a:pt x="0" y="3708"/>
                    <a:pt x="696" y="3708"/>
                  </a:cubicBezTo>
                  <a:cubicBezTo>
                    <a:pt x="847" y="3708"/>
                    <a:pt x="1036" y="3685"/>
                    <a:pt x="1270" y="3632"/>
                  </a:cubicBezTo>
                  <a:lnTo>
                    <a:pt x="7282" y="2227"/>
                  </a:lnTo>
                  <a:cubicBezTo>
                    <a:pt x="7556" y="2167"/>
                    <a:pt x="7711" y="1882"/>
                    <a:pt x="7663" y="1620"/>
                  </a:cubicBezTo>
                  <a:lnTo>
                    <a:pt x="7389" y="489"/>
                  </a:lnTo>
                  <a:lnTo>
                    <a:pt x="5556" y="1024"/>
                  </a:lnTo>
                  <a:lnTo>
                    <a:pt x="3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44"/>
            <p:cNvSpPr/>
            <p:nvPr/>
          </p:nvSpPr>
          <p:spPr>
            <a:xfrm>
              <a:off x="3875475" y="3103775"/>
              <a:ext cx="92000" cy="58675"/>
            </a:xfrm>
            <a:custGeom>
              <a:rect b="b" l="l" r="r" t="t"/>
              <a:pathLst>
                <a:path extrusionOk="0" h="2347" w="3680">
                  <a:moveTo>
                    <a:pt x="3251" y="1"/>
                  </a:moveTo>
                  <a:lnTo>
                    <a:pt x="881" y="537"/>
                  </a:lnTo>
                  <a:cubicBezTo>
                    <a:pt x="881" y="537"/>
                    <a:pt x="524" y="846"/>
                    <a:pt x="0" y="1322"/>
                  </a:cubicBezTo>
                  <a:lnTo>
                    <a:pt x="1846" y="2346"/>
                  </a:lnTo>
                  <a:lnTo>
                    <a:pt x="3679" y="1811"/>
                  </a:lnTo>
                  <a:lnTo>
                    <a:pt x="3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44"/>
            <p:cNvSpPr/>
            <p:nvPr/>
          </p:nvSpPr>
          <p:spPr>
            <a:xfrm>
              <a:off x="3887375" y="2731150"/>
              <a:ext cx="262275" cy="397075"/>
            </a:xfrm>
            <a:custGeom>
              <a:rect b="b" l="l" r="r" t="t"/>
              <a:pathLst>
                <a:path extrusionOk="0" h="15883" w="10491">
                  <a:moveTo>
                    <a:pt x="7098" y="1"/>
                  </a:moveTo>
                  <a:cubicBezTo>
                    <a:pt x="6499" y="1"/>
                    <a:pt x="5838" y="201"/>
                    <a:pt x="5466" y="952"/>
                  </a:cubicBezTo>
                  <a:cubicBezTo>
                    <a:pt x="4644" y="2559"/>
                    <a:pt x="1" y="15799"/>
                    <a:pt x="1" y="15799"/>
                  </a:cubicBezTo>
                  <a:lnTo>
                    <a:pt x="3025" y="15882"/>
                  </a:lnTo>
                  <a:lnTo>
                    <a:pt x="3025" y="15882"/>
                  </a:lnTo>
                  <a:cubicBezTo>
                    <a:pt x="3026" y="15870"/>
                    <a:pt x="9276" y="4558"/>
                    <a:pt x="9883" y="2857"/>
                  </a:cubicBezTo>
                  <a:cubicBezTo>
                    <a:pt x="10490" y="1166"/>
                    <a:pt x="8383" y="261"/>
                    <a:pt x="8383" y="261"/>
                  </a:cubicBezTo>
                  <a:cubicBezTo>
                    <a:pt x="8383" y="261"/>
                    <a:pt x="7781" y="1"/>
                    <a:pt x="7098" y="1"/>
                  </a:cubicBezTo>
                  <a:close/>
                  <a:moveTo>
                    <a:pt x="3025" y="15882"/>
                  </a:moveTo>
                  <a:lnTo>
                    <a:pt x="3025" y="15882"/>
                  </a:lnTo>
                  <a:cubicBezTo>
                    <a:pt x="3025" y="15882"/>
                    <a:pt x="3025" y="15882"/>
                    <a:pt x="3025" y="15882"/>
                  </a:cubicBezTo>
                  <a:cubicBezTo>
                    <a:pt x="3025" y="15882"/>
                    <a:pt x="3025" y="15882"/>
                    <a:pt x="3025" y="15882"/>
                  </a:cubicBezTo>
                  <a:lnTo>
                    <a:pt x="3025" y="158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44"/>
            <p:cNvSpPr/>
            <p:nvPr/>
          </p:nvSpPr>
          <p:spPr>
            <a:xfrm>
              <a:off x="4544600" y="2593675"/>
              <a:ext cx="235475" cy="353825"/>
            </a:xfrm>
            <a:custGeom>
              <a:rect b="b" l="l" r="r" t="t"/>
              <a:pathLst>
                <a:path extrusionOk="0" h="14153" w="9419">
                  <a:moveTo>
                    <a:pt x="3152" y="1"/>
                  </a:moveTo>
                  <a:cubicBezTo>
                    <a:pt x="2702" y="1"/>
                    <a:pt x="2394" y="141"/>
                    <a:pt x="2394" y="141"/>
                  </a:cubicBezTo>
                  <a:cubicBezTo>
                    <a:pt x="2394" y="141"/>
                    <a:pt x="1" y="1117"/>
                    <a:pt x="1787" y="4451"/>
                  </a:cubicBezTo>
                  <a:cubicBezTo>
                    <a:pt x="3346" y="7368"/>
                    <a:pt x="5549" y="11737"/>
                    <a:pt x="6501" y="13511"/>
                  </a:cubicBezTo>
                  <a:cubicBezTo>
                    <a:pt x="6716" y="13923"/>
                    <a:pt x="7169" y="14152"/>
                    <a:pt x="7656" y="14152"/>
                  </a:cubicBezTo>
                  <a:cubicBezTo>
                    <a:pt x="7874" y="14152"/>
                    <a:pt x="8098" y="14107"/>
                    <a:pt x="8311" y="14011"/>
                  </a:cubicBezTo>
                  <a:cubicBezTo>
                    <a:pt x="9026" y="13714"/>
                    <a:pt x="9418" y="12987"/>
                    <a:pt x="9204" y="12344"/>
                  </a:cubicBezTo>
                  <a:cubicBezTo>
                    <a:pt x="8585" y="10439"/>
                    <a:pt x="6990" y="5808"/>
                    <a:pt x="5906" y="2677"/>
                  </a:cubicBezTo>
                  <a:cubicBezTo>
                    <a:pt x="5130" y="416"/>
                    <a:pt x="3929" y="1"/>
                    <a:pt x="3152" y="1"/>
                  </a:cubicBezTo>
                  <a:close/>
                </a:path>
              </a:pathLst>
            </a:custGeom>
            <a:solidFill>
              <a:srgbClr val="F9C6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44"/>
            <p:cNvSpPr/>
            <p:nvPr/>
          </p:nvSpPr>
          <p:spPr>
            <a:xfrm>
              <a:off x="4683600" y="2876300"/>
              <a:ext cx="120000" cy="295850"/>
            </a:xfrm>
            <a:custGeom>
              <a:rect b="b" l="l" r="r" t="t"/>
              <a:pathLst>
                <a:path extrusionOk="0" h="11834" w="4800">
                  <a:moveTo>
                    <a:pt x="2136" y="1"/>
                  </a:moveTo>
                  <a:cubicBezTo>
                    <a:pt x="2015" y="1"/>
                    <a:pt x="1942" y="15"/>
                    <a:pt x="1942" y="15"/>
                  </a:cubicBezTo>
                  <a:cubicBezTo>
                    <a:pt x="1942" y="15"/>
                    <a:pt x="1" y="301"/>
                    <a:pt x="715" y="3206"/>
                  </a:cubicBezTo>
                  <a:cubicBezTo>
                    <a:pt x="1346" y="5742"/>
                    <a:pt x="2382" y="9671"/>
                    <a:pt x="2763" y="11219"/>
                  </a:cubicBezTo>
                  <a:cubicBezTo>
                    <a:pt x="2860" y="11643"/>
                    <a:pt x="3097" y="11833"/>
                    <a:pt x="3493" y="11833"/>
                  </a:cubicBezTo>
                  <a:cubicBezTo>
                    <a:pt x="3586" y="11833"/>
                    <a:pt x="3688" y="11823"/>
                    <a:pt x="3799" y="11803"/>
                  </a:cubicBezTo>
                  <a:cubicBezTo>
                    <a:pt x="4382" y="11695"/>
                    <a:pt x="4799" y="11219"/>
                    <a:pt x="4751" y="10683"/>
                  </a:cubicBezTo>
                  <a:cubicBezTo>
                    <a:pt x="4632" y="9088"/>
                    <a:pt x="4299" y="5242"/>
                    <a:pt x="4085" y="2623"/>
                  </a:cubicBezTo>
                  <a:cubicBezTo>
                    <a:pt x="3865" y="238"/>
                    <a:pt x="2621" y="1"/>
                    <a:pt x="2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44"/>
            <p:cNvSpPr/>
            <p:nvPr/>
          </p:nvSpPr>
          <p:spPr>
            <a:xfrm>
              <a:off x="4326725" y="2876375"/>
              <a:ext cx="381900" cy="275650"/>
            </a:xfrm>
            <a:custGeom>
              <a:rect b="b" l="l" r="r" t="t"/>
              <a:pathLst>
                <a:path extrusionOk="0" h="11026" w="15276">
                  <a:moveTo>
                    <a:pt x="12490" y="1"/>
                  </a:moveTo>
                  <a:lnTo>
                    <a:pt x="2953" y="108"/>
                  </a:lnTo>
                  <a:cubicBezTo>
                    <a:pt x="2953" y="108"/>
                    <a:pt x="1489" y="4251"/>
                    <a:pt x="0" y="9252"/>
                  </a:cubicBezTo>
                  <a:lnTo>
                    <a:pt x="6763" y="11026"/>
                  </a:lnTo>
                  <a:lnTo>
                    <a:pt x="15276" y="7263"/>
                  </a:lnTo>
                  <a:lnTo>
                    <a:pt x="15276" y="7263"/>
                  </a:lnTo>
                  <a:cubicBezTo>
                    <a:pt x="15276" y="7263"/>
                    <a:pt x="15276" y="7263"/>
                    <a:pt x="15276" y="7263"/>
                  </a:cubicBezTo>
                  <a:cubicBezTo>
                    <a:pt x="15276" y="7263"/>
                    <a:pt x="15276" y="7263"/>
                    <a:pt x="15276" y="7263"/>
                  </a:cubicBezTo>
                  <a:lnTo>
                    <a:pt x="15276" y="7263"/>
                  </a:lnTo>
                  <a:lnTo>
                    <a:pt x="15276" y="7263"/>
                  </a:lnTo>
                  <a:lnTo>
                    <a:pt x="15276" y="7263"/>
                  </a:lnTo>
                  <a:cubicBezTo>
                    <a:pt x="15264" y="7262"/>
                    <a:pt x="15272" y="2664"/>
                    <a:pt x="124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44"/>
            <p:cNvSpPr/>
            <p:nvPr/>
          </p:nvSpPr>
          <p:spPr>
            <a:xfrm>
              <a:off x="4420475" y="2401625"/>
              <a:ext cx="41700" cy="54200"/>
            </a:xfrm>
            <a:custGeom>
              <a:rect b="b" l="l" r="r" t="t"/>
              <a:pathLst>
                <a:path extrusionOk="0" h="2168" w="1668">
                  <a:moveTo>
                    <a:pt x="834" y="0"/>
                  </a:moveTo>
                  <a:cubicBezTo>
                    <a:pt x="382" y="0"/>
                    <a:pt x="1" y="488"/>
                    <a:pt x="1" y="1084"/>
                  </a:cubicBezTo>
                  <a:cubicBezTo>
                    <a:pt x="1" y="1679"/>
                    <a:pt x="382" y="2167"/>
                    <a:pt x="834" y="2167"/>
                  </a:cubicBezTo>
                  <a:cubicBezTo>
                    <a:pt x="1299" y="2167"/>
                    <a:pt x="1668" y="1679"/>
                    <a:pt x="1668" y="1084"/>
                  </a:cubicBezTo>
                  <a:cubicBezTo>
                    <a:pt x="1668" y="488"/>
                    <a:pt x="1299" y="0"/>
                    <a:pt x="834" y="0"/>
                  </a:cubicBezTo>
                  <a:close/>
                </a:path>
              </a:pathLst>
            </a:custGeom>
            <a:solidFill>
              <a:srgbClr val="F9C6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4573475" y="2401625"/>
              <a:ext cx="41700" cy="54200"/>
            </a:xfrm>
            <a:custGeom>
              <a:rect b="b" l="l" r="r" t="t"/>
              <a:pathLst>
                <a:path extrusionOk="0" h="2168" w="1668">
                  <a:moveTo>
                    <a:pt x="834" y="0"/>
                  </a:moveTo>
                  <a:cubicBezTo>
                    <a:pt x="370" y="0"/>
                    <a:pt x="1" y="488"/>
                    <a:pt x="1" y="1084"/>
                  </a:cubicBezTo>
                  <a:cubicBezTo>
                    <a:pt x="1" y="1679"/>
                    <a:pt x="370" y="2167"/>
                    <a:pt x="834" y="2167"/>
                  </a:cubicBezTo>
                  <a:cubicBezTo>
                    <a:pt x="1298" y="2167"/>
                    <a:pt x="1667" y="1679"/>
                    <a:pt x="1667" y="1084"/>
                  </a:cubicBezTo>
                  <a:cubicBezTo>
                    <a:pt x="1667" y="488"/>
                    <a:pt x="1298" y="0"/>
                    <a:pt x="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44"/>
            <p:cNvSpPr/>
            <p:nvPr/>
          </p:nvSpPr>
          <p:spPr>
            <a:xfrm>
              <a:off x="4129375" y="2532875"/>
              <a:ext cx="672425" cy="431750"/>
            </a:xfrm>
            <a:custGeom>
              <a:rect b="b" l="l" r="r" t="t"/>
              <a:pathLst>
                <a:path extrusionOk="0" h="17270" w="26897">
                  <a:moveTo>
                    <a:pt x="13502" y="1"/>
                  </a:moveTo>
                  <a:lnTo>
                    <a:pt x="13502" y="1501"/>
                  </a:lnTo>
                  <a:lnTo>
                    <a:pt x="1584" y="3846"/>
                  </a:lnTo>
                  <a:cubicBezTo>
                    <a:pt x="1584" y="3846"/>
                    <a:pt x="0" y="8990"/>
                    <a:pt x="8978" y="14110"/>
                  </a:cubicBezTo>
                  <a:cubicBezTo>
                    <a:pt x="13427" y="16631"/>
                    <a:pt x="17851" y="17270"/>
                    <a:pt x="21189" y="17270"/>
                  </a:cubicBezTo>
                  <a:cubicBezTo>
                    <a:pt x="24613" y="17270"/>
                    <a:pt x="26897" y="16598"/>
                    <a:pt x="26897" y="16598"/>
                  </a:cubicBezTo>
                  <a:cubicBezTo>
                    <a:pt x="26897" y="16598"/>
                    <a:pt x="22468" y="3394"/>
                    <a:pt x="21384" y="2751"/>
                  </a:cubicBezTo>
                  <a:cubicBezTo>
                    <a:pt x="20289" y="2096"/>
                    <a:pt x="17372" y="1620"/>
                    <a:pt x="17372" y="1620"/>
                  </a:cubicBezTo>
                  <a:lnTo>
                    <a:pt x="173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44"/>
            <p:cNvSpPr/>
            <p:nvPr/>
          </p:nvSpPr>
          <p:spPr>
            <a:xfrm>
              <a:off x="4335650" y="2291775"/>
              <a:ext cx="202275" cy="369925"/>
            </a:xfrm>
            <a:custGeom>
              <a:rect b="b" l="l" r="r" t="t"/>
              <a:pathLst>
                <a:path extrusionOk="0" h="14797" w="8091">
                  <a:moveTo>
                    <a:pt x="7144" y="1"/>
                  </a:moveTo>
                  <a:cubicBezTo>
                    <a:pt x="7144" y="1"/>
                    <a:pt x="4096" y="132"/>
                    <a:pt x="3132" y="2132"/>
                  </a:cubicBezTo>
                  <a:cubicBezTo>
                    <a:pt x="2144" y="4108"/>
                    <a:pt x="2679" y="5073"/>
                    <a:pt x="1346" y="5775"/>
                  </a:cubicBezTo>
                  <a:cubicBezTo>
                    <a:pt x="0" y="6478"/>
                    <a:pt x="286" y="8430"/>
                    <a:pt x="2096" y="9264"/>
                  </a:cubicBezTo>
                  <a:cubicBezTo>
                    <a:pt x="3918" y="10097"/>
                    <a:pt x="3287" y="11383"/>
                    <a:pt x="2536" y="12109"/>
                  </a:cubicBezTo>
                  <a:cubicBezTo>
                    <a:pt x="1589" y="13006"/>
                    <a:pt x="1911" y="14797"/>
                    <a:pt x="3620" y="14797"/>
                  </a:cubicBezTo>
                  <a:cubicBezTo>
                    <a:pt x="3952" y="14797"/>
                    <a:pt x="4337" y="14729"/>
                    <a:pt x="4775" y="14574"/>
                  </a:cubicBezTo>
                  <a:cubicBezTo>
                    <a:pt x="3115" y="14063"/>
                    <a:pt x="3956" y="12738"/>
                    <a:pt x="5257" y="12738"/>
                  </a:cubicBezTo>
                  <a:cubicBezTo>
                    <a:pt x="5290" y="12738"/>
                    <a:pt x="5324" y="12739"/>
                    <a:pt x="5358" y="12740"/>
                  </a:cubicBezTo>
                  <a:cubicBezTo>
                    <a:pt x="5387" y="12742"/>
                    <a:pt x="5416" y="12743"/>
                    <a:pt x="5445" y="12743"/>
                  </a:cubicBezTo>
                  <a:cubicBezTo>
                    <a:pt x="6775" y="12743"/>
                    <a:pt x="8090" y="11155"/>
                    <a:pt x="5620" y="8871"/>
                  </a:cubicBezTo>
                  <a:cubicBezTo>
                    <a:pt x="3072" y="6537"/>
                    <a:pt x="7180" y="1370"/>
                    <a:pt x="7180" y="1370"/>
                  </a:cubicBezTo>
                  <a:lnTo>
                    <a:pt x="7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4441325" y="2303975"/>
              <a:ext cx="149725" cy="225350"/>
            </a:xfrm>
            <a:custGeom>
              <a:rect b="b" l="l" r="r" t="t"/>
              <a:pathLst>
                <a:path extrusionOk="0" h="9014" w="5989">
                  <a:moveTo>
                    <a:pt x="2715" y="1"/>
                  </a:moveTo>
                  <a:cubicBezTo>
                    <a:pt x="1227" y="1"/>
                    <a:pt x="0" y="1227"/>
                    <a:pt x="0" y="2715"/>
                  </a:cubicBezTo>
                  <a:lnTo>
                    <a:pt x="0" y="5716"/>
                  </a:lnTo>
                  <a:cubicBezTo>
                    <a:pt x="0" y="7538"/>
                    <a:pt x="988" y="9014"/>
                    <a:pt x="2786" y="9014"/>
                  </a:cubicBezTo>
                  <a:cubicBezTo>
                    <a:pt x="4608" y="9014"/>
                    <a:pt x="5989" y="7526"/>
                    <a:pt x="5989" y="5716"/>
                  </a:cubicBezTo>
                  <a:lnTo>
                    <a:pt x="5739" y="2715"/>
                  </a:lnTo>
                  <a:cubicBezTo>
                    <a:pt x="5739" y="2715"/>
                    <a:pt x="5703" y="1"/>
                    <a:pt x="2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44"/>
            <p:cNvSpPr/>
            <p:nvPr/>
          </p:nvSpPr>
          <p:spPr>
            <a:xfrm>
              <a:off x="4467800" y="3192900"/>
              <a:ext cx="129900" cy="168050"/>
            </a:xfrm>
            <a:custGeom>
              <a:rect b="b" l="l" r="r" t="t"/>
              <a:pathLst>
                <a:path extrusionOk="0" h="6722" w="5196">
                  <a:moveTo>
                    <a:pt x="1256" y="0"/>
                  </a:moveTo>
                  <a:cubicBezTo>
                    <a:pt x="1173" y="0"/>
                    <a:pt x="1089" y="22"/>
                    <a:pt x="1013" y="67"/>
                  </a:cubicBezTo>
                  <a:lnTo>
                    <a:pt x="1" y="627"/>
                  </a:lnTo>
                  <a:lnTo>
                    <a:pt x="1025" y="2234"/>
                  </a:lnTo>
                  <a:lnTo>
                    <a:pt x="560" y="4306"/>
                  </a:lnTo>
                  <a:cubicBezTo>
                    <a:pt x="1846" y="5092"/>
                    <a:pt x="3882" y="6378"/>
                    <a:pt x="4239" y="6580"/>
                  </a:cubicBezTo>
                  <a:cubicBezTo>
                    <a:pt x="4396" y="6669"/>
                    <a:pt x="4562" y="6722"/>
                    <a:pt x="4700" y="6722"/>
                  </a:cubicBezTo>
                  <a:cubicBezTo>
                    <a:pt x="5024" y="6722"/>
                    <a:pt x="5195" y="6430"/>
                    <a:pt x="4728" y="5628"/>
                  </a:cubicBezTo>
                  <a:lnTo>
                    <a:pt x="1692" y="258"/>
                  </a:lnTo>
                  <a:cubicBezTo>
                    <a:pt x="1603" y="96"/>
                    <a:pt x="1431" y="0"/>
                    <a:pt x="12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44"/>
            <p:cNvSpPr/>
            <p:nvPr/>
          </p:nvSpPr>
          <p:spPr>
            <a:xfrm>
              <a:off x="4427325" y="3207975"/>
              <a:ext cx="66100" cy="92300"/>
            </a:xfrm>
            <a:custGeom>
              <a:rect b="b" l="l" r="r" t="t"/>
              <a:pathLst>
                <a:path extrusionOk="0" h="3692" w="2644">
                  <a:moveTo>
                    <a:pt x="1620" y="0"/>
                  </a:moveTo>
                  <a:lnTo>
                    <a:pt x="1" y="929"/>
                  </a:lnTo>
                  <a:lnTo>
                    <a:pt x="1191" y="3060"/>
                  </a:lnTo>
                  <a:cubicBezTo>
                    <a:pt x="1191" y="3060"/>
                    <a:pt x="1584" y="3310"/>
                    <a:pt x="2179" y="3691"/>
                  </a:cubicBezTo>
                  <a:lnTo>
                    <a:pt x="2644" y="1607"/>
                  </a:lnTo>
                  <a:lnTo>
                    <a:pt x="16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4"/>
            <p:cNvSpPr/>
            <p:nvPr/>
          </p:nvSpPr>
          <p:spPr>
            <a:xfrm>
              <a:off x="4029650" y="3145950"/>
              <a:ext cx="439075" cy="145975"/>
            </a:xfrm>
            <a:custGeom>
              <a:rect b="b" l="l" r="r" t="t"/>
              <a:pathLst>
                <a:path extrusionOk="0" h="5839" w="17563">
                  <a:moveTo>
                    <a:pt x="2237" y="1"/>
                  </a:moveTo>
                  <a:cubicBezTo>
                    <a:pt x="547" y="1"/>
                    <a:pt x="275" y="2183"/>
                    <a:pt x="275" y="2183"/>
                  </a:cubicBezTo>
                  <a:cubicBezTo>
                    <a:pt x="275" y="2183"/>
                    <a:pt x="1" y="4458"/>
                    <a:pt x="1787" y="4779"/>
                  </a:cubicBezTo>
                  <a:cubicBezTo>
                    <a:pt x="3549" y="5112"/>
                    <a:pt x="17563" y="5839"/>
                    <a:pt x="17563" y="5839"/>
                  </a:cubicBezTo>
                  <a:lnTo>
                    <a:pt x="16801" y="2922"/>
                  </a:lnTo>
                  <a:cubicBezTo>
                    <a:pt x="16801" y="2922"/>
                    <a:pt x="4168" y="112"/>
                    <a:pt x="2358" y="5"/>
                  </a:cubicBezTo>
                  <a:cubicBezTo>
                    <a:pt x="2317" y="2"/>
                    <a:pt x="2277" y="1"/>
                    <a:pt x="22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4"/>
            <p:cNvSpPr/>
            <p:nvPr/>
          </p:nvSpPr>
          <p:spPr>
            <a:xfrm>
              <a:off x="4035550" y="2652800"/>
              <a:ext cx="327200" cy="144825"/>
            </a:xfrm>
            <a:custGeom>
              <a:rect b="b" l="l" r="r" t="t"/>
              <a:pathLst>
                <a:path extrusionOk="0" h="5793" w="13088">
                  <a:moveTo>
                    <a:pt x="1952" y="0"/>
                  </a:moveTo>
                  <a:cubicBezTo>
                    <a:pt x="722" y="0"/>
                    <a:pt x="0" y="1694"/>
                    <a:pt x="872" y="2645"/>
                  </a:cubicBezTo>
                  <a:cubicBezTo>
                    <a:pt x="1384" y="3193"/>
                    <a:pt x="2146" y="3431"/>
                    <a:pt x="3194" y="3705"/>
                  </a:cubicBezTo>
                  <a:cubicBezTo>
                    <a:pt x="5920" y="4372"/>
                    <a:pt x="10099" y="5384"/>
                    <a:pt x="11766" y="5765"/>
                  </a:cubicBezTo>
                  <a:cubicBezTo>
                    <a:pt x="11848" y="5783"/>
                    <a:pt x="11926" y="5792"/>
                    <a:pt x="12001" y="5792"/>
                  </a:cubicBezTo>
                  <a:cubicBezTo>
                    <a:pt x="12449" y="5792"/>
                    <a:pt x="12768" y="5469"/>
                    <a:pt x="12921" y="4979"/>
                  </a:cubicBezTo>
                  <a:cubicBezTo>
                    <a:pt x="13088" y="4419"/>
                    <a:pt x="11981" y="3776"/>
                    <a:pt x="11445" y="3574"/>
                  </a:cubicBezTo>
                  <a:cubicBezTo>
                    <a:pt x="9861" y="2931"/>
                    <a:pt x="8349" y="2097"/>
                    <a:pt x="5742" y="1050"/>
                  </a:cubicBezTo>
                  <a:cubicBezTo>
                    <a:pt x="4206" y="443"/>
                    <a:pt x="3039" y="145"/>
                    <a:pt x="2146" y="14"/>
                  </a:cubicBezTo>
                  <a:cubicBezTo>
                    <a:pt x="2080" y="5"/>
                    <a:pt x="2015" y="0"/>
                    <a:pt x="1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44"/>
            <p:cNvSpPr/>
            <p:nvPr/>
          </p:nvSpPr>
          <p:spPr>
            <a:xfrm>
              <a:off x="4311550" y="2654000"/>
              <a:ext cx="125925" cy="177500"/>
            </a:xfrm>
            <a:custGeom>
              <a:rect b="b" l="l" r="r" t="t"/>
              <a:pathLst>
                <a:path extrusionOk="0" h="7100" w="5037">
                  <a:moveTo>
                    <a:pt x="1517" y="0"/>
                  </a:moveTo>
                  <a:cubicBezTo>
                    <a:pt x="1449" y="0"/>
                    <a:pt x="1368" y="55"/>
                    <a:pt x="1357" y="121"/>
                  </a:cubicBezTo>
                  <a:lnTo>
                    <a:pt x="12" y="6169"/>
                  </a:lnTo>
                  <a:cubicBezTo>
                    <a:pt x="0" y="6240"/>
                    <a:pt x="60" y="6336"/>
                    <a:pt x="131" y="6348"/>
                  </a:cubicBezTo>
                  <a:lnTo>
                    <a:pt x="3500" y="7098"/>
                  </a:lnTo>
                  <a:cubicBezTo>
                    <a:pt x="3507" y="7099"/>
                    <a:pt x="3513" y="7099"/>
                    <a:pt x="3519" y="7099"/>
                  </a:cubicBezTo>
                  <a:cubicBezTo>
                    <a:pt x="3584" y="7099"/>
                    <a:pt x="3646" y="7043"/>
                    <a:pt x="3679" y="6967"/>
                  </a:cubicBezTo>
                  <a:lnTo>
                    <a:pt x="5013" y="930"/>
                  </a:lnTo>
                  <a:cubicBezTo>
                    <a:pt x="5036" y="859"/>
                    <a:pt x="4977" y="764"/>
                    <a:pt x="4894" y="752"/>
                  </a:cubicBezTo>
                  <a:lnTo>
                    <a:pt x="1536" y="2"/>
                  </a:lnTo>
                  <a:cubicBezTo>
                    <a:pt x="1530" y="1"/>
                    <a:pt x="1523" y="0"/>
                    <a:pt x="1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44"/>
            <p:cNvSpPr/>
            <p:nvPr/>
          </p:nvSpPr>
          <p:spPr>
            <a:xfrm>
              <a:off x="4304100" y="2709700"/>
              <a:ext cx="30075" cy="34550"/>
            </a:xfrm>
            <a:custGeom>
              <a:rect b="b" l="l" r="r" t="t"/>
              <a:pathLst>
                <a:path extrusionOk="0" h="1382" w="1203">
                  <a:moveTo>
                    <a:pt x="1203" y="0"/>
                  </a:moveTo>
                  <a:lnTo>
                    <a:pt x="1203" y="0"/>
                  </a:lnTo>
                  <a:cubicBezTo>
                    <a:pt x="643" y="310"/>
                    <a:pt x="0" y="964"/>
                    <a:pt x="0" y="964"/>
                  </a:cubicBezTo>
                  <a:lnTo>
                    <a:pt x="893" y="1381"/>
                  </a:lnTo>
                  <a:cubicBezTo>
                    <a:pt x="893" y="1381"/>
                    <a:pt x="1024" y="762"/>
                    <a:pt x="1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4293375" y="2777150"/>
              <a:ext cx="67000" cy="29300"/>
            </a:xfrm>
            <a:custGeom>
              <a:rect b="b" l="l" r="r" t="t"/>
              <a:pathLst>
                <a:path extrusionOk="0" h="1172" w="2680">
                  <a:moveTo>
                    <a:pt x="469" y="1"/>
                  </a:moveTo>
                  <a:cubicBezTo>
                    <a:pt x="248" y="1"/>
                    <a:pt x="51" y="120"/>
                    <a:pt x="25" y="302"/>
                  </a:cubicBezTo>
                  <a:cubicBezTo>
                    <a:pt x="1" y="505"/>
                    <a:pt x="167" y="695"/>
                    <a:pt x="406" y="755"/>
                  </a:cubicBezTo>
                  <a:cubicBezTo>
                    <a:pt x="1371" y="1001"/>
                    <a:pt x="2170" y="1172"/>
                    <a:pt x="2482" y="1172"/>
                  </a:cubicBezTo>
                  <a:cubicBezTo>
                    <a:pt x="2562" y="1172"/>
                    <a:pt x="2610" y="1160"/>
                    <a:pt x="2620" y="1136"/>
                  </a:cubicBezTo>
                  <a:cubicBezTo>
                    <a:pt x="2680" y="957"/>
                    <a:pt x="1477" y="398"/>
                    <a:pt x="715" y="52"/>
                  </a:cubicBezTo>
                  <a:cubicBezTo>
                    <a:pt x="635" y="17"/>
                    <a:pt x="550" y="1"/>
                    <a:pt x="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44"/>
            <p:cNvSpPr/>
            <p:nvPr/>
          </p:nvSpPr>
          <p:spPr>
            <a:xfrm>
              <a:off x="4294875" y="2763225"/>
              <a:ext cx="82475" cy="25825"/>
            </a:xfrm>
            <a:custGeom>
              <a:rect b="b" l="l" r="r" t="t"/>
              <a:pathLst>
                <a:path extrusionOk="0" h="1033" w="3299">
                  <a:moveTo>
                    <a:pt x="440" y="1"/>
                  </a:moveTo>
                  <a:cubicBezTo>
                    <a:pt x="245" y="1"/>
                    <a:pt x="76" y="136"/>
                    <a:pt x="36" y="347"/>
                  </a:cubicBezTo>
                  <a:cubicBezTo>
                    <a:pt x="0" y="586"/>
                    <a:pt x="155" y="800"/>
                    <a:pt x="405" y="836"/>
                  </a:cubicBezTo>
                  <a:cubicBezTo>
                    <a:pt x="1075" y="921"/>
                    <a:pt x="2055" y="1032"/>
                    <a:pt x="2670" y="1032"/>
                  </a:cubicBezTo>
                  <a:cubicBezTo>
                    <a:pt x="2995" y="1032"/>
                    <a:pt x="3218" y="1001"/>
                    <a:pt x="3239" y="919"/>
                  </a:cubicBezTo>
                  <a:cubicBezTo>
                    <a:pt x="3298" y="669"/>
                    <a:pt x="1524" y="240"/>
                    <a:pt x="548" y="14"/>
                  </a:cubicBezTo>
                  <a:cubicBezTo>
                    <a:pt x="512" y="5"/>
                    <a:pt x="476" y="1"/>
                    <a:pt x="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44"/>
            <p:cNvSpPr/>
            <p:nvPr/>
          </p:nvSpPr>
          <p:spPr>
            <a:xfrm>
              <a:off x="4297550" y="2747475"/>
              <a:ext cx="90500" cy="22075"/>
            </a:xfrm>
            <a:custGeom>
              <a:rect b="b" l="l" r="r" t="t"/>
              <a:pathLst>
                <a:path extrusionOk="0" h="883" w="3620">
                  <a:moveTo>
                    <a:pt x="487" y="0"/>
                  </a:moveTo>
                  <a:cubicBezTo>
                    <a:pt x="283" y="0"/>
                    <a:pt x="95" y="140"/>
                    <a:pt x="72" y="346"/>
                  </a:cubicBezTo>
                  <a:lnTo>
                    <a:pt x="36" y="394"/>
                  </a:lnTo>
                  <a:cubicBezTo>
                    <a:pt x="0" y="644"/>
                    <a:pt x="191" y="882"/>
                    <a:pt x="453" y="882"/>
                  </a:cubicBezTo>
                  <a:cubicBezTo>
                    <a:pt x="1572" y="882"/>
                    <a:pt x="3596" y="870"/>
                    <a:pt x="3608" y="596"/>
                  </a:cubicBezTo>
                  <a:cubicBezTo>
                    <a:pt x="3620" y="335"/>
                    <a:pt x="1524" y="96"/>
                    <a:pt x="512" y="1"/>
                  </a:cubicBezTo>
                  <a:cubicBezTo>
                    <a:pt x="504" y="1"/>
                    <a:pt x="496" y="0"/>
                    <a:pt x="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44"/>
            <p:cNvSpPr/>
            <p:nvPr/>
          </p:nvSpPr>
          <p:spPr>
            <a:xfrm>
              <a:off x="4300575" y="2731975"/>
              <a:ext cx="85700" cy="20950"/>
            </a:xfrm>
            <a:custGeom>
              <a:rect b="b" l="l" r="r" t="t"/>
              <a:pathLst>
                <a:path extrusionOk="0" h="838" w="3428">
                  <a:moveTo>
                    <a:pt x="456" y="0"/>
                  </a:moveTo>
                  <a:cubicBezTo>
                    <a:pt x="273" y="0"/>
                    <a:pt x="91" y="49"/>
                    <a:pt x="70" y="240"/>
                  </a:cubicBezTo>
                  <a:lnTo>
                    <a:pt x="34" y="347"/>
                  </a:lnTo>
                  <a:cubicBezTo>
                    <a:pt x="0" y="598"/>
                    <a:pt x="194" y="837"/>
                    <a:pt x="451" y="837"/>
                  </a:cubicBezTo>
                  <a:cubicBezTo>
                    <a:pt x="462" y="837"/>
                    <a:pt x="474" y="837"/>
                    <a:pt x="487" y="835"/>
                  </a:cubicBezTo>
                  <a:cubicBezTo>
                    <a:pt x="1534" y="740"/>
                    <a:pt x="3428" y="550"/>
                    <a:pt x="3356" y="288"/>
                  </a:cubicBezTo>
                  <a:cubicBezTo>
                    <a:pt x="3297" y="73"/>
                    <a:pt x="1832" y="62"/>
                    <a:pt x="522" y="2"/>
                  </a:cubicBezTo>
                  <a:cubicBezTo>
                    <a:pt x="500" y="1"/>
                    <a:pt x="478" y="0"/>
                    <a:pt x="4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44"/>
            <p:cNvSpPr/>
            <p:nvPr/>
          </p:nvSpPr>
          <p:spPr>
            <a:xfrm>
              <a:off x="4392200" y="2290600"/>
              <a:ext cx="245300" cy="111350"/>
            </a:xfrm>
            <a:custGeom>
              <a:rect b="b" l="l" r="r" t="t"/>
              <a:pathLst>
                <a:path extrusionOk="0" h="4454" w="9812">
                  <a:moveTo>
                    <a:pt x="4943" y="0"/>
                  </a:moveTo>
                  <a:cubicBezTo>
                    <a:pt x="4154" y="0"/>
                    <a:pt x="2597" y="154"/>
                    <a:pt x="1501" y="1250"/>
                  </a:cubicBezTo>
                  <a:cubicBezTo>
                    <a:pt x="1" y="2786"/>
                    <a:pt x="655" y="4453"/>
                    <a:pt x="655" y="4453"/>
                  </a:cubicBezTo>
                  <a:lnTo>
                    <a:pt x="7811" y="4453"/>
                  </a:lnTo>
                  <a:cubicBezTo>
                    <a:pt x="7823" y="4453"/>
                    <a:pt x="9811" y="857"/>
                    <a:pt x="5442" y="24"/>
                  </a:cubicBezTo>
                  <a:cubicBezTo>
                    <a:pt x="5442" y="24"/>
                    <a:pt x="5251" y="0"/>
                    <a:pt x="49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5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ER Diagram</a:t>
            </a:r>
            <a:endParaRPr/>
          </a:p>
        </p:txBody>
      </p:sp>
      <p:pic>
        <p:nvPicPr>
          <p:cNvPr id="605" name="Google Shape;60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261600"/>
            <a:ext cx="8991599" cy="3477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6"/>
          <p:cNvSpPr/>
          <p:nvPr/>
        </p:nvSpPr>
        <p:spPr>
          <a:xfrm rot="-3325177">
            <a:off x="182516" y="1367988"/>
            <a:ext cx="3548227" cy="2669552"/>
          </a:xfrm>
          <a:custGeom>
            <a:rect b="b" l="l" r="r" t="t"/>
            <a:pathLst>
              <a:path extrusionOk="0" h="175262" w="280968">
                <a:moveTo>
                  <a:pt x="92655" y="1"/>
                </a:moveTo>
                <a:cubicBezTo>
                  <a:pt x="86776" y="1"/>
                  <a:pt x="80138" y="422"/>
                  <a:pt x="72579" y="1423"/>
                </a:cubicBezTo>
                <a:cubicBezTo>
                  <a:pt x="33600" y="6582"/>
                  <a:pt x="1645" y="28443"/>
                  <a:pt x="780" y="98934"/>
                </a:cubicBezTo>
                <a:cubicBezTo>
                  <a:pt x="0" y="162463"/>
                  <a:pt x="54837" y="175261"/>
                  <a:pt x="99154" y="175261"/>
                </a:cubicBezTo>
                <a:cubicBezTo>
                  <a:pt x="129061" y="175261"/>
                  <a:pt x="154177" y="169432"/>
                  <a:pt x="154177" y="169432"/>
                </a:cubicBezTo>
                <a:cubicBezTo>
                  <a:pt x="154177" y="169432"/>
                  <a:pt x="280967" y="147275"/>
                  <a:pt x="267993" y="81444"/>
                </a:cubicBezTo>
                <a:cubicBezTo>
                  <a:pt x="267282" y="77832"/>
                  <a:pt x="260023" y="33652"/>
                  <a:pt x="190079" y="26478"/>
                </a:cubicBezTo>
                <a:cubicBezTo>
                  <a:pt x="139164" y="21255"/>
                  <a:pt x="143064" y="12738"/>
                  <a:pt x="131984" y="8200"/>
                </a:cubicBezTo>
                <a:cubicBezTo>
                  <a:pt x="123301" y="4645"/>
                  <a:pt x="112160" y="1"/>
                  <a:pt x="9265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46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Use Case Diagram</a:t>
            </a:r>
            <a:endParaRPr/>
          </a:p>
        </p:txBody>
      </p:sp>
      <p:grpSp>
        <p:nvGrpSpPr>
          <p:cNvPr id="612" name="Google Shape;612;p46"/>
          <p:cNvGrpSpPr/>
          <p:nvPr/>
        </p:nvGrpSpPr>
        <p:grpSpPr>
          <a:xfrm>
            <a:off x="466066" y="953161"/>
            <a:ext cx="3470313" cy="3706988"/>
            <a:chOff x="2790525" y="1818200"/>
            <a:chExt cx="1942521" cy="2075000"/>
          </a:xfrm>
        </p:grpSpPr>
        <p:sp>
          <p:nvSpPr>
            <p:cNvPr id="613" name="Google Shape;613;p46"/>
            <p:cNvSpPr/>
            <p:nvPr/>
          </p:nvSpPr>
          <p:spPr>
            <a:xfrm>
              <a:off x="3014138" y="2064968"/>
              <a:ext cx="1718908" cy="1480172"/>
            </a:xfrm>
            <a:custGeom>
              <a:rect b="b" l="l" r="r" t="t"/>
              <a:pathLst>
                <a:path extrusionOk="0" h="80237" w="93191">
                  <a:moveTo>
                    <a:pt x="46589" y="6049"/>
                  </a:moveTo>
                  <a:cubicBezTo>
                    <a:pt x="54650" y="6049"/>
                    <a:pt x="61174" y="12586"/>
                    <a:pt x="61174" y="20646"/>
                  </a:cubicBezTo>
                  <a:cubicBezTo>
                    <a:pt x="61198" y="28695"/>
                    <a:pt x="54662" y="35231"/>
                    <a:pt x="46589" y="35231"/>
                  </a:cubicBezTo>
                  <a:cubicBezTo>
                    <a:pt x="38541" y="35231"/>
                    <a:pt x="32004" y="28695"/>
                    <a:pt x="32004" y="20646"/>
                  </a:cubicBezTo>
                  <a:cubicBezTo>
                    <a:pt x="32004" y="12586"/>
                    <a:pt x="38541" y="6049"/>
                    <a:pt x="46589" y="6049"/>
                  </a:cubicBezTo>
                  <a:close/>
                  <a:moveTo>
                    <a:pt x="46589" y="1"/>
                  </a:moveTo>
                  <a:cubicBezTo>
                    <a:pt x="0" y="1"/>
                    <a:pt x="46589" y="80237"/>
                    <a:pt x="46589" y="80237"/>
                  </a:cubicBezTo>
                  <a:cubicBezTo>
                    <a:pt x="46589" y="80237"/>
                    <a:pt x="93190" y="1"/>
                    <a:pt x="46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46"/>
            <p:cNvSpPr/>
            <p:nvPr/>
          </p:nvSpPr>
          <p:spPr>
            <a:xfrm>
              <a:off x="3869825" y="1818200"/>
              <a:ext cx="166400" cy="251850"/>
            </a:xfrm>
            <a:custGeom>
              <a:rect b="b" l="l" r="r" t="t"/>
              <a:pathLst>
                <a:path extrusionOk="0" h="10074" w="6656">
                  <a:moveTo>
                    <a:pt x="465" y="1"/>
                  </a:moveTo>
                  <a:cubicBezTo>
                    <a:pt x="465" y="1"/>
                    <a:pt x="0" y="2799"/>
                    <a:pt x="0" y="10074"/>
                  </a:cubicBezTo>
                  <a:lnTo>
                    <a:pt x="6656" y="10074"/>
                  </a:lnTo>
                  <a:lnTo>
                    <a:pt x="6656" y="1"/>
                  </a:lnTo>
                  <a:lnTo>
                    <a:pt x="6275" y="584"/>
                  </a:lnTo>
                  <a:lnTo>
                    <a:pt x="5882" y="1"/>
                  </a:lnTo>
                  <a:lnTo>
                    <a:pt x="5501" y="584"/>
                  </a:lnTo>
                  <a:lnTo>
                    <a:pt x="5108" y="1"/>
                  </a:lnTo>
                  <a:lnTo>
                    <a:pt x="4727" y="584"/>
                  </a:lnTo>
                  <a:lnTo>
                    <a:pt x="4334" y="1"/>
                  </a:lnTo>
                  <a:lnTo>
                    <a:pt x="3941" y="584"/>
                  </a:lnTo>
                  <a:lnTo>
                    <a:pt x="3596" y="37"/>
                  </a:lnTo>
                  <a:lnTo>
                    <a:pt x="3239" y="584"/>
                  </a:lnTo>
                  <a:lnTo>
                    <a:pt x="2846" y="1"/>
                  </a:lnTo>
                  <a:lnTo>
                    <a:pt x="2453" y="584"/>
                  </a:lnTo>
                  <a:lnTo>
                    <a:pt x="2072" y="1"/>
                  </a:lnTo>
                  <a:lnTo>
                    <a:pt x="1631" y="584"/>
                  </a:lnTo>
                  <a:lnTo>
                    <a:pt x="1238" y="1"/>
                  </a:lnTo>
                  <a:lnTo>
                    <a:pt x="857" y="584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46"/>
            <p:cNvSpPr/>
            <p:nvPr/>
          </p:nvSpPr>
          <p:spPr>
            <a:xfrm>
              <a:off x="3958225" y="1818200"/>
              <a:ext cx="1500" cy="925"/>
            </a:xfrm>
            <a:custGeom>
              <a:rect b="b" l="l" r="r" t="t"/>
              <a:pathLst>
                <a:path extrusionOk="0" h="37" w="60">
                  <a:moveTo>
                    <a:pt x="0" y="1"/>
                  </a:moveTo>
                  <a:lnTo>
                    <a:pt x="24" y="3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D7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46"/>
            <p:cNvSpPr/>
            <p:nvPr/>
          </p:nvSpPr>
          <p:spPr>
            <a:xfrm>
              <a:off x="4024600" y="1818200"/>
              <a:ext cx="23250" cy="251850"/>
            </a:xfrm>
            <a:custGeom>
              <a:rect b="b" l="l" r="r" t="t"/>
              <a:pathLst>
                <a:path extrusionOk="0" h="10074" w="930">
                  <a:moveTo>
                    <a:pt x="465" y="1"/>
                  </a:moveTo>
                  <a:cubicBezTo>
                    <a:pt x="465" y="1"/>
                    <a:pt x="0" y="2799"/>
                    <a:pt x="0" y="10074"/>
                  </a:cubicBezTo>
                  <a:lnTo>
                    <a:pt x="929" y="10074"/>
                  </a:lnTo>
                  <a:cubicBezTo>
                    <a:pt x="929" y="2799"/>
                    <a:pt x="465" y="1"/>
                    <a:pt x="4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46"/>
            <p:cNvSpPr/>
            <p:nvPr/>
          </p:nvSpPr>
          <p:spPr>
            <a:xfrm>
              <a:off x="3387625" y="3810425"/>
              <a:ext cx="206175" cy="82775"/>
            </a:xfrm>
            <a:custGeom>
              <a:rect b="b" l="l" r="r" t="t"/>
              <a:pathLst>
                <a:path extrusionOk="0" h="3311" w="8247">
                  <a:moveTo>
                    <a:pt x="3786" y="0"/>
                  </a:moveTo>
                  <a:lnTo>
                    <a:pt x="2060" y="1358"/>
                  </a:lnTo>
                  <a:lnTo>
                    <a:pt x="95" y="1119"/>
                  </a:lnTo>
                  <a:lnTo>
                    <a:pt x="12" y="2334"/>
                  </a:lnTo>
                  <a:cubicBezTo>
                    <a:pt x="0" y="2632"/>
                    <a:pt x="226" y="2870"/>
                    <a:pt x="512" y="2893"/>
                  </a:cubicBezTo>
                  <a:lnTo>
                    <a:pt x="6894" y="3298"/>
                  </a:lnTo>
                  <a:cubicBezTo>
                    <a:pt x="6998" y="3306"/>
                    <a:pt x="7093" y="3310"/>
                    <a:pt x="7180" y="3310"/>
                  </a:cubicBezTo>
                  <a:cubicBezTo>
                    <a:pt x="8246" y="3310"/>
                    <a:pt x="8058" y="2736"/>
                    <a:pt x="7584" y="2417"/>
                  </a:cubicBezTo>
                  <a:cubicBezTo>
                    <a:pt x="7239" y="2179"/>
                    <a:pt x="5108" y="846"/>
                    <a:pt x="37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46"/>
            <p:cNvSpPr/>
            <p:nvPr/>
          </p:nvSpPr>
          <p:spPr>
            <a:xfrm>
              <a:off x="3390000" y="3789875"/>
              <a:ext cx="92300" cy="55100"/>
            </a:xfrm>
            <a:custGeom>
              <a:rect b="b" l="l" r="r" t="t"/>
              <a:pathLst>
                <a:path extrusionOk="0" h="2204" w="3692">
                  <a:moveTo>
                    <a:pt x="119" y="1"/>
                  </a:moveTo>
                  <a:lnTo>
                    <a:pt x="0" y="1965"/>
                  </a:lnTo>
                  <a:lnTo>
                    <a:pt x="1965" y="2203"/>
                  </a:lnTo>
                  <a:lnTo>
                    <a:pt x="3691" y="834"/>
                  </a:lnTo>
                  <a:cubicBezTo>
                    <a:pt x="3060" y="441"/>
                    <a:pt x="2620" y="156"/>
                    <a:pt x="2620" y="156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46"/>
            <p:cNvSpPr/>
            <p:nvPr/>
          </p:nvSpPr>
          <p:spPr>
            <a:xfrm>
              <a:off x="3127175" y="2367975"/>
              <a:ext cx="508400" cy="530450"/>
            </a:xfrm>
            <a:custGeom>
              <a:rect b="b" l="l" r="r" t="t"/>
              <a:pathLst>
                <a:path extrusionOk="0" h="21218" w="20336"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20706"/>
                  </a:lnTo>
                  <a:cubicBezTo>
                    <a:pt x="0" y="20991"/>
                    <a:pt x="226" y="21218"/>
                    <a:pt x="512" y="21218"/>
                  </a:cubicBezTo>
                  <a:lnTo>
                    <a:pt x="19812" y="21218"/>
                  </a:lnTo>
                  <a:cubicBezTo>
                    <a:pt x="20098" y="21218"/>
                    <a:pt x="20336" y="20991"/>
                    <a:pt x="20312" y="20706"/>
                  </a:cubicBezTo>
                  <a:lnTo>
                    <a:pt x="20312" y="513"/>
                  </a:lnTo>
                  <a:cubicBezTo>
                    <a:pt x="20312" y="227"/>
                    <a:pt x="20098" y="1"/>
                    <a:pt x="19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46"/>
            <p:cNvSpPr/>
            <p:nvPr/>
          </p:nvSpPr>
          <p:spPr>
            <a:xfrm>
              <a:off x="3067325" y="2367675"/>
              <a:ext cx="125350" cy="530750"/>
            </a:xfrm>
            <a:custGeom>
              <a:rect b="b" l="l" r="r" t="t"/>
              <a:pathLst>
                <a:path extrusionOk="0" h="21230" w="5014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20968"/>
                  </a:lnTo>
                  <a:cubicBezTo>
                    <a:pt x="1" y="21111"/>
                    <a:pt x="120" y="21230"/>
                    <a:pt x="251" y="21230"/>
                  </a:cubicBezTo>
                  <a:lnTo>
                    <a:pt x="4763" y="21230"/>
                  </a:lnTo>
                  <a:cubicBezTo>
                    <a:pt x="4918" y="21230"/>
                    <a:pt x="5013" y="21122"/>
                    <a:pt x="5013" y="20968"/>
                  </a:cubicBezTo>
                  <a:lnTo>
                    <a:pt x="5013" y="251"/>
                  </a:lnTo>
                  <a:cubicBezTo>
                    <a:pt x="5013" y="120"/>
                    <a:pt x="4894" y="1"/>
                    <a:pt x="47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46"/>
            <p:cNvSpPr/>
            <p:nvPr/>
          </p:nvSpPr>
          <p:spPr>
            <a:xfrm>
              <a:off x="3430475" y="2870325"/>
              <a:ext cx="230400" cy="544325"/>
            </a:xfrm>
            <a:custGeom>
              <a:rect b="b" l="l" r="r" t="t"/>
              <a:pathLst>
                <a:path extrusionOk="0" h="21773" w="9216">
                  <a:moveTo>
                    <a:pt x="5262" y="0"/>
                  </a:moveTo>
                  <a:cubicBezTo>
                    <a:pt x="4564" y="0"/>
                    <a:pt x="4037" y="195"/>
                    <a:pt x="4037" y="195"/>
                  </a:cubicBezTo>
                  <a:cubicBezTo>
                    <a:pt x="4037" y="195"/>
                    <a:pt x="1" y="766"/>
                    <a:pt x="489" y="5255"/>
                  </a:cubicBezTo>
                  <a:cubicBezTo>
                    <a:pt x="870" y="8708"/>
                    <a:pt x="3191" y="16078"/>
                    <a:pt x="4346" y="20066"/>
                  </a:cubicBezTo>
                  <a:cubicBezTo>
                    <a:pt x="4635" y="21092"/>
                    <a:pt x="5604" y="21772"/>
                    <a:pt x="6677" y="21772"/>
                  </a:cubicBezTo>
                  <a:cubicBezTo>
                    <a:pt x="6800" y="21772"/>
                    <a:pt x="6924" y="21764"/>
                    <a:pt x="7049" y="21745"/>
                  </a:cubicBezTo>
                  <a:cubicBezTo>
                    <a:pt x="8275" y="21579"/>
                    <a:pt x="9192" y="20566"/>
                    <a:pt x="9192" y="19400"/>
                  </a:cubicBezTo>
                  <a:cubicBezTo>
                    <a:pt x="9216" y="15232"/>
                    <a:pt x="9073" y="6696"/>
                    <a:pt x="8478" y="3291"/>
                  </a:cubicBezTo>
                  <a:cubicBezTo>
                    <a:pt x="8004" y="524"/>
                    <a:pt x="6405" y="0"/>
                    <a:pt x="52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46"/>
            <p:cNvSpPr/>
            <p:nvPr/>
          </p:nvSpPr>
          <p:spPr>
            <a:xfrm>
              <a:off x="3369750" y="3319875"/>
              <a:ext cx="293225" cy="482825"/>
            </a:xfrm>
            <a:custGeom>
              <a:rect b="b" l="l" r="r" t="t"/>
              <a:pathLst>
                <a:path extrusionOk="0" h="19313" w="11729">
                  <a:moveTo>
                    <a:pt x="9776" y="1"/>
                  </a:moveTo>
                  <a:cubicBezTo>
                    <a:pt x="9225" y="1"/>
                    <a:pt x="8631" y="184"/>
                    <a:pt x="8133" y="501"/>
                  </a:cubicBezTo>
                  <a:cubicBezTo>
                    <a:pt x="7896" y="654"/>
                    <a:pt x="7683" y="690"/>
                    <a:pt x="7492" y="690"/>
                  </a:cubicBezTo>
                  <a:cubicBezTo>
                    <a:pt x="7323" y="690"/>
                    <a:pt x="7171" y="662"/>
                    <a:pt x="7033" y="662"/>
                  </a:cubicBezTo>
                  <a:cubicBezTo>
                    <a:pt x="6816" y="662"/>
                    <a:pt x="6634" y="731"/>
                    <a:pt x="6478" y="1084"/>
                  </a:cubicBezTo>
                  <a:cubicBezTo>
                    <a:pt x="5716" y="2799"/>
                    <a:pt x="24" y="19098"/>
                    <a:pt x="1" y="19098"/>
                  </a:cubicBezTo>
                  <a:lnTo>
                    <a:pt x="4287" y="19313"/>
                  </a:lnTo>
                  <a:cubicBezTo>
                    <a:pt x="4287" y="19313"/>
                    <a:pt x="10752" y="4489"/>
                    <a:pt x="11359" y="2727"/>
                  </a:cubicBezTo>
                  <a:cubicBezTo>
                    <a:pt x="11728" y="1632"/>
                    <a:pt x="11526" y="1394"/>
                    <a:pt x="11395" y="1025"/>
                  </a:cubicBezTo>
                  <a:cubicBezTo>
                    <a:pt x="11126" y="307"/>
                    <a:pt x="10487" y="1"/>
                    <a:pt x="97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6"/>
            <p:cNvSpPr/>
            <p:nvPr/>
          </p:nvSpPr>
          <p:spPr>
            <a:xfrm>
              <a:off x="3237900" y="2721000"/>
              <a:ext cx="279525" cy="687600"/>
            </a:xfrm>
            <a:custGeom>
              <a:rect b="b" l="l" r="r" t="t"/>
              <a:pathLst>
                <a:path extrusionOk="0" h="27504" w="11181">
                  <a:moveTo>
                    <a:pt x="8382" y="0"/>
                  </a:moveTo>
                  <a:cubicBezTo>
                    <a:pt x="8382" y="0"/>
                    <a:pt x="1917" y="501"/>
                    <a:pt x="834" y="5061"/>
                  </a:cubicBezTo>
                  <a:cubicBezTo>
                    <a:pt x="0" y="8585"/>
                    <a:pt x="905" y="20563"/>
                    <a:pt x="607" y="24908"/>
                  </a:cubicBezTo>
                  <a:cubicBezTo>
                    <a:pt x="512" y="26123"/>
                    <a:pt x="1322" y="27206"/>
                    <a:pt x="2465" y="27456"/>
                  </a:cubicBezTo>
                  <a:cubicBezTo>
                    <a:pt x="2616" y="27488"/>
                    <a:pt x="2768" y="27503"/>
                    <a:pt x="2919" y="27503"/>
                  </a:cubicBezTo>
                  <a:cubicBezTo>
                    <a:pt x="3904" y="27503"/>
                    <a:pt x="4827" y="26851"/>
                    <a:pt x="5168" y="25849"/>
                  </a:cubicBezTo>
                  <a:cubicBezTo>
                    <a:pt x="6596" y="21729"/>
                    <a:pt x="9740" y="12526"/>
                    <a:pt x="10371" y="8966"/>
                  </a:cubicBezTo>
                  <a:cubicBezTo>
                    <a:pt x="11180" y="4334"/>
                    <a:pt x="8382" y="0"/>
                    <a:pt x="83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46"/>
            <p:cNvSpPr/>
            <p:nvPr/>
          </p:nvSpPr>
          <p:spPr>
            <a:xfrm>
              <a:off x="3474825" y="2423275"/>
              <a:ext cx="401850" cy="148775"/>
            </a:xfrm>
            <a:custGeom>
              <a:rect b="b" l="l" r="r" t="t"/>
              <a:pathLst>
                <a:path extrusionOk="0" h="5951" w="16074">
                  <a:moveTo>
                    <a:pt x="14516" y="0"/>
                  </a:moveTo>
                  <a:cubicBezTo>
                    <a:pt x="14488" y="0"/>
                    <a:pt x="14459" y="1"/>
                    <a:pt x="14431" y="3"/>
                  </a:cubicBezTo>
                  <a:cubicBezTo>
                    <a:pt x="12347" y="206"/>
                    <a:pt x="7323" y="801"/>
                    <a:pt x="3894" y="1122"/>
                  </a:cubicBezTo>
                  <a:cubicBezTo>
                    <a:pt x="1" y="1492"/>
                    <a:pt x="536" y="4123"/>
                    <a:pt x="536" y="4123"/>
                  </a:cubicBezTo>
                  <a:cubicBezTo>
                    <a:pt x="536" y="4123"/>
                    <a:pt x="831" y="5951"/>
                    <a:pt x="3185" y="5951"/>
                  </a:cubicBezTo>
                  <a:cubicBezTo>
                    <a:pt x="3629" y="5951"/>
                    <a:pt x="4148" y="5885"/>
                    <a:pt x="4751" y="5730"/>
                  </a:cubicBezTo>
                  <a:cubicBezTo>
                    <a:pt x="8061" y="4861"/>
                    <a:pt x="12883" y="3623"/>
                    <a:pt x="14895" y="3075"/>
                  </a:cubicBezTo>
                  <a:cubicBezTo>
                    <a:pt x="15562" y="2885"/>
                    <a:pt x="16074" y="2075"/>
                    <a:pt x="15919" y="1289"/>
                  </a:cubicBezTo>
                  <a:cubicBezTo>
                    <a:pt x="15782" y="535"/>
                    <a:pt x="15185" y="0"/>
                    <a:pt x="14516" y="0"/>
                  </a:cubicBezTo>
                  <a:close/>
                </a:path>
              </a:pathLst>
            </a:custGeom>
            <a:solidFill>
              <a:srgbClr val="F9C6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6"/>
            <p:cNvSpPr/>
            <p:nvPr/>
          </p:nvSpPr>
          <p:spPr>
            <a:xfrm>
              <a:off x="2914350" y="2866250"/>
              <a:ext cx="127125" cy="126600"/>
            </a:xfrm>
            <a:custGeom>
              <a:rect b="b" l="l" r="r" t="t"/>
              <a:pathLst>
                <a:path extrusionOk="0" h="5064" w="5085">
                  <a:moveTo>
                    <a:pt x="3393" y="1"/>
                  </a:moveTo>
                  <a:cubicBezTo>
                    <a:pt x="3393" y="1"/>
                    <a:pt x="0" y="2525"/>
                    <a:pt x="155" y="2715"/>
                  </a:cubicBezTo>
                  <a:cubicBezTo>
                    <a:pt x="166" y="2730"/>
                    <a:pt x="186" y="2737"/>
                    <a:pt x="214" y="2737"/>
                  </a:cubicBezTo>
                  <a:cubicBezTo>
                    <a:pt x="512" y="2737"/>
                    <a:pt x="1679" y="1930"/>
                    <a:pt x="1679" y="1930"/>
                  </a:cubicBezTo>
                  <a:lnTo>
                    <a:pt x="1679" y="1930"/>
                  </a:lnTo>
                  <a:cubicBezTo>
                    <a:pt x="1679" y="1930"/>
                    <a:pt x="48" y="3644"/>
                    <a:pt x="214" y="3823"/>
                  </a:cubicBezTo>
                  <a:cubicBezTo>
                    <a:pt x="222" y="3832"/>
                    <a:pt x="234" y="3836"/>
                    <a:pt x="249" y="3836"/>
                  </a:cubicBezTo>
                  <a:cubicBezTo>
                    <a:pt x="533" y="3836"/>
                    <a:pt x="2083" y="2382"/>
                    <a:pt x="2084" y="2382"/>
                  </a:cubicBezTo>
                  <a:lnTo>
                    <a:pt x="2084" y="2382"/>
                  </a:lnTo>
                  <a:cubicBezTo>
                    <a:pt x="2083" y="2382"/>
                    <a:pt x="560" y="4466"/>
                    <a:pt x="750" y="4608"/>
                  </a:cubicBezTo>
                  <a:cubicBezTo>
                    <a:pt x="758" y="4615"/>
                    <a:pt x="767" y="4617"/>
                    <a:pt x="779" y="4617"/>
                  </a:cubicBezTo>
                  <a:cubicBezTo>
                    <a:pt x="1060" y="4617"/>
                    <a:pt x="2488" y="2871"/>
                    <a:pt x="2489" y="2870"/>
                  </a:cubicBezTo>
                  <a:lnTo>
                    <a:pt x="2489" y="2870"/>
                  </a:lnTo>
                  <a:cubicBezTo>
                    <a:pt x="2488" y="2871"/>
                    <a:pt x="1215" y="4966"/>
                    <a:pt x="1465" y="5061"/>
                  </a:cubicBezTo>
                  <a:cubicBezTo>
                    <a:pt x="1469" y="5063"/>
                    <a:pt x="1474" y="5063"/>
                    <a:pt x="1480" y="5063"/>
                  </a:cubicBezTo>
                  <a:cubicBezTo>
                    <a:pt x="1782" y="5063"/>
                    <a:pt x="3572" y="2585"/>
                    <a:pt x="3572" y="2584"/>
                  </a:cubicBezTo>
                  <a:lnTo>
                    <a:pt x="3572" y="2584"/>
                  </a:lnTo>
                  <a:cubicBezTo>
                    <a:pt x="3572" y="2585"/>
                    <a:pt x="2917" y="4263"/>
                    <a:pt x="3060" y="4430"/>
                  </a:cubicBezTo>
                  <a:cubicBezTo>
                    <a:pt x="3072" y="4445"/>
                    <a:pt x="3086" y="4452"/>
                    <a:pt x="3101" y="4452"/>
                  </a:cubicBezTo>
                  <a:cubicBezTo>
                    <a:pt x="3213" y="4452"/>
                    <a:pt x="3427" y="4096"/>
                    <a:pt x="3751" y="3585"/>
                  </a:cubicBezTo>
                  <a:cubicBezTo>
                    <a:pt x="4453" y="2513"/>
                    <a:pt x="5084" y="715"/>
                    <a:pt x="5084" y="715"/>
                  </a:cubicBezTo>
                  <a:lnTo>
                    <a:pt x="33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46"/>
            <p:cNvSpPr/>
            <p:nvPr/>
          </p:nvSpPr>
          <p:spPr>
            <a:xfrm>
              <a:off x="3800550" y="2178650"/>
              <a:ext cx="146075" cy="325825"/>
            </a:xfrm>
            <a:custGeom>
              <a:rect b="b" l="l" r="r" t="t"/>
              <a:pathLst>
                <a:path extrusionOk="0" h="13033" w="5843">
                  <a:moveTo>
                    <a:pt x="4781" y="0"/>
                  </a:moveTo>
                  <a:cubicBezTo>
                    <a:pt x="4245" y="0"/>
                    <a:pt x="3831" y="1163"/>
                    <a:pt x="3640" y="1680"/>
                  </a:cubicBezTo>
                  <a:cubicBezTo>
                    <a:pt x="3045" y="3347"/>
                    <a:pt x="2045" y="4871"/>
                    <a:pt x="1069" y="7609"/>
                  </a:cubicBezTo>
                  <a:cubicBezTo>
                    <a:pt x="485" y="9229"/>
                    <a:pt x="211" y="10467"/>
                    <a:pt x="116" y="11384"/>
                  </a:cubicBezTo>
                  <a:cubicBezTo>
                    <a:pt x="1" y="12356"/>
                    <a:pt x="758" y="13032"/>
                    <a:pt x="1571" y="13032"/>
                  </a:cubicBezTo>
                  <a:cubicBezTo>
                    <a:pt x="1933" y="13032"/>
                    <a:pt x="2305" y="12899"/>
                    <a:pt x="2616" y="12598"/>
                  </a:cubicBezTo>
                  <a:cubicBezTo>
                    <a:pt x="3164" y="12039"/>
                    <a:pt x="3652" y="11265"/>
                    <a:pt x="3890" y="10157"/>
                  </a:cubicBezTo>
                  <a:cubicBezTo>
                    <a:pt x="4486" y="7300"/>
                    <a:pt x="5379" y="2918"/>
                    <a:pt x="5724" y="1180"/>
                  </a:cubicBezTo>
                  <a:cubicBezTo>
                    <a:pt x="5843" y="597"/>
                    <a:pt x="5450" y="180"/>
                    <a:pt x="4879" y="13"/>
                  </a:cubicBezTo>
                  <a:cubicBezTo>
                    <a:pt x="4846" y="5"/>
                    <a:pt x="4813" y="0"/>
                    <a:pt x="4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6"/>
            <p:cNvSpPr/>
            <p:nvPr/>
          </p:nvSpPr>
          <p:spPr>
            <a:xfrm>
              <a:off x="3303675" y="2452150"/>
              <a:ext cx="299775" cy="385250"/>
            </a:xfrm>
            <a:custGeom>
              <a:rect b="b" l="l" r="r" t="t"/>
              <a:pathLst>
                <a:path extrusionOk="0" h="15410" w="11991">
                  <a:moveTo>
                    <a:pt x="5995" y="0"/>
                  </a:moveTo>
                  <a:cubicBezTo>
                    <a:pt x="4489" y="0"/>
                    <a:pt x="2983" y="164"/>
                    <a:pt x="1501" y="491"/>
                  </a:cubicBezTo>
                  <a:cubicBezTo>
                    <a:pt x="1394" y="527"/>
                    <a:pt x="1298" y="539"/>
                    <a:pt x="1191" y="563"/>
                  </a:cubicBezTo>
                  <a:cubicBezTo>
                    <a:pt x="834" y="646"/>
                    <a:pt x="560" y="920"/>
                    <a:pt x="477" y="1301"/>
                  </a:cubicBezTo>
                  <a:cubicBezTo>
                    <a:pt x="0" y="3777"/>
                    <a:pt x="465" y="11862"/>
                    <a:pt x="620" y="14541"/>
                  </a:cubicBezTo>
                  <a:cubicBezTo>
                    <a:pt x="655" y="15029"/>
                    <a:pt x="1060" y="15410"/>
                    <a:pt x="1548" y="15410"/>
                  </a:cubicBezTo>
                  <a:lnTo>
                    <a:pt x="10430" y="15410"/>
                  </a:lnTo>
                  <a:cubicBezTo>
                    <a:pt x="10919" y="15410"/>
                    <a:pt x="11323" y="15029"/>
                    <a:pt x="11359" y="14541"/>
                  </a:cubicBezTo>
                  <a:cubicBezTo>
                    <a:pt x="11538" y="11862"/>
                    <a:pt x="11990" y="3777"/>
                    <a:pt x="11502" y="1301"/>
                  </a:cubicBezTo>
                  <a:cubicBezTo>
                    <a:pt x="11430" y="944"/>
                    <a:pt x="11157" y="658"/>
                    <a:pt x="10799" y="563"/>
                  </a:cubicBezTo>
                  <a:cubicBezTo>
                    <a:pt x="10704" y="539"/>
                    <a:pt x="10597" y="527"/>
                    <a:pt x="10490" y="491"/>
                  </a:cubicBezTo>
                  <a:cubicBezTo>
                    <a:pt x="9008" y="164"/>
                    <a:pt x="7501" y="0"/>
                    <a:pt x="5995" y="0"/>
                  </a:cubicBezTo>
                  <a:close/>
                </a:path>
              </a:pathLst>
            </a:custGeom>
            <a:solidFill>
              <a:srgbClr val="F9C6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46"/>
            <p:cNvSpPr/>
            <p:nvPr/>
          </p:nvSpPr>
          <p:spPr>
            <a:xfrm>
              <a:off x="3406950" y="2359650"/>
              <a:ext cx="93500" cy="113425"/>
            </a:xfrm>
            <a:custGeom>
              <a:rect b="b" l="l" r="r" t="t"/>
              <a:pathLst>
                <a:path extrusionOk="0" h="4537" w="3740">
                  <a:moveTo>
                    <a:pt x="1" y="0"/>
                  </a:moveTo>
                  <a:lnTo>
                    <a:pt x="1" y="4537"/>
                  </a:lnTo>
                  <a:lnTo>
                    <a:pt x="3740" y="4537"/>
                  </a:lnTo>
                  <a:lnTo>
                    <a:pt x="3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46"/>
            <p:cNvSpPr/>
            <p:nvPr/>
          </p:nvSpPr>
          <p:spPr>
            <a:xfrm>
              <a:off x="3900175" y="2091025"/>
              <a:ext cx="103000" cy="130225"/>
            </a:xfrm>
            <a:custGeom>
              <a:rect b="b" l="l" r="r" t="t"/>
              <a:pathLst>
                <a:path extrusionOk="0" h="5209" w="4120">
                  <a:moveTo>
                    <a:pt x="3682" y="0"/>
                  </a:moveTo>
                  <a:cubicBezTo>
                    <a:pt x="3147" y="0"/>
                    <a:pt x="1108" y="2494"/>
                    <a:pt x="1108" y="2494"/>
                  </a:cubicBezTo>
                  <a:cubicBezTo>
                    <a:pt x="1108" y="2494"/>
                    <a:pt x="1822" y="827"/>
                    <a:pt x="1679" y="649"/>
                  </a:cubicBezTo>
                  <a:cubicBezTo>
                    <a:pt x="1664" y="632"/>
                    <a:pt x="1646" y="624"/>
                    <a:pt x="1625" y="624"/>
                  </a:cubicBezTo>
                  <a:cubicBezTo>
                    <a:pt x="1498" y="624"/>
                    <a:pt x="1265" y="927"/>
                    <a:pt x="917" y="1458"/>
                  </a:cubicBezTo>
                  <a:cubicBezTo>
                    <a:pt x="179" y="2590"/>
                    <a:pt x="1" y="4530"/>
                    <a:pt x="1" y="4530"/>
                  </a:cubicBezTo>
                  <a:lnTo>
                    <a:pt x="1286" y="5209"/>
                  </a:lnTo>
                  <a:lnTo>
                    <a:pt x="1286" y="5209"/>
                  </a:lnTo>
                  <a:cubicBezTo>
                    <a:pt x="1282" y="5201"/>
                    <a:pt x="4120" y="2054"/>
                    <a:pt x="3953" y="1887"/>
                  </a:cubicBezTo>
                  <a:cubicBezTo>
                    <a:pt x="3922" y="1856"/>
                    <a:pt x="3884" y="1841"/>
                    <a:pt x="3841" y="1841"/>
                  </a:cubicBezTo>
                  <a:cubicBezTo>
                    <a:pt x="3714" y="1841"/>
                    <a:pt x="3546" y="1966"/>
                    <a:pt x="3388" y="2131"/>
                  </a:cubicBezTo>
                  <a:lnTo>
                    <a:pt x="3388" y="2131"/>
                  </a:lnTo>
                  <a:cubicBezTo>
                    <a:pt x="3622" y="1599"/>
                    <a:pt x="3835" y="978"/>
                    <a:pt x="3751" y="875"/>
                  </a:cubicBezTo>
                  <a:cubicBezTo>
                    <a:pt x="3743" y="866"/>
                    <a:pt x="3733" y="862"/>
                    <a:pt x="3722" y="862"/>
                  </a:cubicBezTo>
                  <a:cubicBezTo>
                    <a:pt x="3707" y="862"/>
                    <a:pt x="3689" y="869"/>
                    <a:pt x="3668" y="882"/>
                  </a:cubicBezTo>
                  <a:lnTo>
                    <a:pt x="3668" y="882"/>
                  </a:lnTo>
                  <a:cubicBezTo>
                    <a:pt x="3836" y="591"/>
                    <a:pt x="3940" y="363"/>
                    <a:pt x="3894" y="304"/>
                  </a:cubicBezTo>
                  <a:cubicBezTo>
                    <a:pt x="3870" y="272"/>
                    <a:pt x="3840" y="258"/>
                    <a:pt x="3805" y="258"/>
                  </a:cubicBezTo>
                  <a:cubicBezTo>
                    <a:pt x="3803" y="258"/>
                    <a:pt x="3802" y="258"/>
                    <a:pt x="3800" y="258"/>
                  </a:cubicBezTo>
                  <a:lnTo>
                    <a:pt x="3800" y="258"/>
                  </a:lnTo>
                  <a:cubicBezTo>
                    <a:pt x="3825" y="160"/>
                    <a:pt x="3816" y="81"/>
                    <a:pt x="3763" y="30"/>
                  </a:cubicBezTo>
                  <a:cubicBezTo>
                    <a:pt x="3742" y="10"/>
                    <a:pt x="3715" y="0"/>
                    <a:pt x="3682" y="0"/>
                  </a:cubicBezTo>
                  <a:close/>
                  <a:moveTo>
                    <a:pt x="1286" y="5209"/>
                  </a:moveTo>
                  <a:cubicBezTo>
                    <a:pt x="1286" y="5209"/>
                    <a:pt x="1286" y="5209"/>
                    <a:pt x="1286" y="5209"/>
                  </a:cubicBezTo>
                  <a:lnTo>
                    <a:pt x="1286" y="52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46"/>
            <p:cNvSpPr/>
            <p:nvPr/>
          </p:nvSpPr>
          <p:spPr>
            <a:xfrm>
              <a:off x="2790525" y="3073650"/>
              <a:ext cx="208075" cy="103075"/>
            </a:xfrm>
            <a:custGeom>
              <a:rect b="b" l="l" r="r" t="t"/>
              <a:pathLst>
                <a:path extrusionOk="0" h="4123" w="8323">
                  <a:moveTo>
                    <a:pt x="7360" y="0"/>
                  </a:moveTo>
                  <a:cubicBezTo>
                    <a:pt x="7292" y="0"/>
                    <a:pt x="7223" y="13"/>
                    <a:pt x="7156" y="39"/>
                  </a:cubicBezTo>
                  <a:lnTo>
                    <a:pt x="1286" y="2551"/>
                  </a:lnTo>
                  <a:cubicBezTo>
                    <a:pt x="0" y="3123"/>
                    <a:pt x="453" y="3599"/>
                    <a:pt x="1072" y="3670"/>
                  </a:cubicBezTo>
                  <a:cubicBezTo>
                    <a:pt x="1488" y="3730"/>
                    <a:pt x="3989" y="3968"/>
                    <a:pt x="5537" y="4123"/>
                  </a:cubicBezTo>
                  <a:lnTo>
                    <a:pt x="6465" y="2123"/>
                  </a:lnTo>
                  <a:lnTo>
                    <a:pt x="8323" y="1444"/>
                  </a:lnTo>
                  <a:lnTo>
                    <a:pt x="7846" y="325"/>
                  </a:lnTo>
                  <a:cubicBezTo>
                    <a:pt x="7757" y="118"/>
                    <a:pt x="7565" y="0"/>
                    <a:pt x="73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46"/>
            <p:cNvSpPr/>
            <p:nvPr/>
          </p:nvSpPr>
          <p:spPr>
            <a:xfrm>
              <a:off x="2928925" y="3110025"/>
              <a:ext cx="88725" cy="69675"/>
            </a:xfrm>
            <a:custGeom>
              <a:rect b="b" l="l" r="r" t="t"/>
              <a:pathLst>
                <a:path extrusionOk="0" h="2787" w="3549">
                  <a:moveTo>
                    <a:pt x="2798" y="1"/>
                  </a:moveTo>
                  <a:lnTo>
                    <a:pt x="941" y="680"/>
                  </a:lnTo>
                  <a:lnTo>
                    <a:pt x="1" y="2668"/>
                  </a:lnTo>
                  <a:cubicBezTo>
                    <a:pt x="727" y="2739"/>
                    <a:pt x="1227" y="2787"/>
                    <a:pt x="1227" y="2787"/>
                  </a:cubicBezTo>
                  <a:lnTo>
                    <a:pt x="3549" y="1787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46"/>
            <p:cNvSpPr/>
            <p:nvPr/>
          </p:nvSpPr>
          <p:spPr>
            <a:xfrm>
              <a:off x="2922375" y="3129675"/>
              <a:ext cx="466750" cy="280175"/>
            </a:xfrm>
            <a:custGeom>
              <a:rect b="b" l="l" r="r" t="t"/>
              <a:pathLst>
                <a:path extrusionOk="0" h="11207" w="18670">
                  <a:moveTo>
                    <a:pt x="3394" y="1"/>
                  </a:moveTo>
                  <a:lnTo>
                    <a:pt x="1" y="2656"/>
                  </a:lnTo>
                  <a:cubicBezTo>
                    <a:pt x="1" y="2656"/>
                    <a:pt x="12931" y="10157"/>
                    <a:pt x="14598" y="11002"/>
                  </a:cubicBezTo>
                  <a:cubicBezTo>
                    <a:pt x="14883" y="11147"/>
                    <a:pt x="15154" y="11207"/>
                    <a:pt x="15409" y="11207"/>
                  </a:cubicBezTo>
                  <a:cubicBezTo>
                    <a:pt x="16641" y="11207"/>
                    <a:pt x="17467" y="9800"/>
                    <a:pt x="17467" y="9800"/>
                  </a:cubicBezTo>
                  <a:cubicBezTo>
                    <a:pt x="17467" y="9800"/>
                    <a:pt x="18670" y="7740"/>
                    <a:pt x="17122" y="6704"/>
                  </a:cubicBezTo>
                  <a:cubicBezTo>
                    <a:pt x="15562" y="5656"/>
                    <a:pt x="3394" y="13"/>
                    <a:pt x="33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46"/>
            <p:cNvSpPr/>
            <p:nvPr/>
          </p:nvSpPr>
          <p:spPr>
            <a:xfrm>
              <a:off x="3053350" y="2461600"/>
              <a:ext cx="381925" cy="245625"/>
            </a:xfrm>
            <a:custGeom>
              <a:rect b="b" l="l" r="r" t="t"/>
              <a:pathLst>
                <a:path extrusionOk="0" h="9825" w="15277">
                  <a:moveTo>
                    <a:pt x="11940" y="0"/>
                  </a:moveTo>
                  <a:cubicBezTo>
                    <a:pt x="11271" y="0"/>
                    <a:pt x="10415" y="250"/>
                    <a:pt x="9347" y="994"/>
                  </a:cubicBezTo>
                  <a:cubicBezTo>
                    <a:pt x="6525" y="2959"/>
                    <a:pt x="2370" y="5852"/>
                    <a:pt x="679" y="7078"/>
                  </a:cubicBezTo>
                  <a:cubicBezTo>
                    <a:pt x="119" y="7495"/>
                    <a:pt x="0" y="8341"/>
                    <a:pt x="417" y="9031"/>
                  </a:cubicBezTo>
                  <a:cubicBezTo>
                    <a:pt x="724" y="9532"/>
                    <a:pt x="1239" y="9825"/>
                    <a:pt x="1741" y="9825"/>
                  </a:cubicBezTo>
                  <a:cubicBezTo>
                    <a:pt x="1920" y="9825"/>
                    <a:pt x="2097" y="9788"/>
                    <a:pt x="2263" y="9710"/>
                  </a:cubicBezTo>
                  <a:cubicBezTo>
                    <a:pt x="4144" y="8805"/>
                    <a:pt x="8656" y="6483"/>
                    <a:pt x="11752" y="4995"/>
                  </a:cubicBezTo>
                  <a:cubicBezTo>
                    <a:pt x="15276" y="3280"/>
                    <a:pt x="13871" y="1018"/>
                    <a:pt x="13871" y="1018"/>
                  </a:cubicBezTo>
                  <a:cubicBezTo>
                    <a:pt x="13871" y="1018"/>
                    <a:pt x="13290" y="0"/>
                    <a:pt x="11940" y="0"/>
                  </a:cubicBezTo>
                  <a:close/>
                </a:path>
              </a:pathLst>
            </a:custGeom>
            <a:solidFill>
              <a:srgbClr val="F9C6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46"/>
            <p:cNvSpPr/>
            <p:nvPr/>
          </p:nvSpPr>
          <p:spPr>
            <a:xfrm>
              <a:off x="2976850" y="2625875"/>
              <a:ext cx="184275" cy="292725"/>
            </a:xfrm>
            <a:custGeom>
              <a:rect b="b" l="l" r="r" t="t"/>
              <a:pathLst>
                <a:path extrusionOk="0" h="11709" w="7371">
                  <a:moveTo>
                    <a:pt x="4933" y="1"/>
                  </a:moveTo>
                  <a:cubicBezTo>
                    <a:pt x="4318" y="1"/>
                    <a:pt x="3345" y="337"/>
                    <a:pt x="2739" y="2234"/>
                  </a:cubicBezTo>
                  <a:cubicBezTo>
                    <a:pt x="1894" y="4829"/>
                    <a:pt x="655" y="8651"/>
                    <a:pt x="167" y="10223"/>
                  </a:cubicBezTo>
                  <a:cubicBezTo>
                    <a:pt x="0" y="10759"/>
                    <a:pt x="298" y="11342"/>
                    <a:pt x="870" y="11580"/>
                  </a:cubicBezTo>
                  <a:cubicBezTo>
                    <a:pt x="1062" y="11664"/>
                    <a:pt x="1232" y="11708"/>
                    <a:pt x="1381" y="11708"/>
                  </a:cubicBezTo>
                  <a:cubicBezTo>
                    <a:pt x="1655" y="11708"/>
                    <a:pt x="1862" y="11559"/>
                    <a:pt x="2024" y="11235"/>
                  </a:cubicBezTo>
                  <a:cubicBezTo>
                    <a:pt x="2775" y="9759"/>
                    <a:pt x="4763" y="6044"/>
                    <a:pt x="5989" y="3615"/>
                  </a:cubicBezTo>
                  <a:cubicBezTo>
                    <a:pt x="7370" y="853"/>
                    <a:pt x="5501" y="103"/>
                    <a:pt x="5501" y="103"/>
                  </a:cubicBezTo>
                  <a:cubicBezTo>
                    <a:pt x="5501" y="103"/>
                    <a:pt x="5271" y="1"/>
                    <a:pt x="4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6"/>
            <p:cNvSpPr/>
            <p:nvPr/>
          </p:nvSpPr>
          <p:spPr>
            <a:xfrm>
              <a:off x="3249200" y="2760875"/>
              <a:ext cx="398875" cy="283700"/>
            </a:xfrm>
            <a:custGeom>
              <a:rect b="b" l="l" r="r" t="t"/>
              <a:pathLst>
                <a:path extrusionOk="0" h="11348" w="15955">
                  <a:moveTo>
                    <a:pt x="2680" y="1"/>
                  </a:moveTo>
                  <a:cubicBezTo>
                    <a:pt x="596" y="3061"/>
                    <a:pt x="1" y="7728"/>
                    <a:pt x="1" y="7728"/>
                  </a:cubicBezTo>
                  <a:lnTo>
                    <a:pt x="8942" y="11348"/>
                  </a:lnTo>
                  <a:lnTo>
                    <a:pt x="15955" y="9502"/>
                  </a:lnTo>
                  <a:cubicBezTo>
                    <a:pt x="15622" y="3763"/>
                    <a:pt x="13669" y="1"/>
                    <a:pt x="136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46"/>
            <p:cNvSpPr/>
            <p:nvPr/>
          </p:nvSpPr>
          <p:spPr>
            <a:xfrm>
              <a:off x="2953025" y="2233750"/>
              <a:ext cx="1005525" cy="754825"/>
            </a:xfrm>
            <a:custGeom>
              <a:rect b="b" l="l" r="r" t="t"/>
              <a:pathLst>
                <a:path extrusionOk="0" h="30193" w="40221">
                  <a:moveTo>
                    <a:pt x="36339" y="0"/>
                  </a:moveTo>
                  <a:lnTo>
                    <a:pt x="33660" y="6001"/>
                  </a:lnTo>
                  <a:lnTo>
                    <a:pt x="21897" y="8049"/>
                  </a:lnTo>
                  <a:cubicBezTo>
                    <a:pt x="21897" y="8065"/>
                    <a:pt x="21221" y="9163"/>
                    <a:pt x="19998" y="9163"/>
                  </a:cubicBezTo>
                  <a:cubicBezTo>
                    <a:pt x="19480" y="9163"/>
                    <a:pt x="18863" y="8966"/>
                    <a:pt x="18158" y="8406"/>
                  </a:cubicBezTo>
                  <a:cubicBezTo>
                    <a:pt x="18158" y="8406"/>
                    <a:pt x="15110" y="8680"/>
                    <a:pt x="13907" y="9120"/>
                  </a:cubicBezTo>
                  <a:cubicBezTo>
                    <a:pt x="12705" y="9561"/>
                    <a:pt x="7288" y="11954"/>
                    <a:pt x="5002" y="14037"/>
                  </a:cubicBezTo>
                  <a:cubicBezTo>
                    <a:pt x="2727" y="16121"/>
                    <a:pt x="1" y="25134"/>
                    <a:pt x="1" y="25134"/>
                  </a:cubicBezTo>
                  <a:lnTo>
                    <a:pt x="4216" y="26777"/>
                  </a:lnTo>
                  <a:lnTo>
                    <a:pt x="7073" y="21729"/>
                  </a:lnTo>
                  <a:cubicBezTo>
                    <a:pt x="7978" y="20122"/>
                    <a:pt x="9324" y="18812"/>
                    <a:pt x="10943" y="17955"/>
                  </a:cubicBezTo>
                  <a:cubicBezTo>
                    <a:pt x="11126" y="17856"/>
                    <a:pt x="11320" y="17811"/>
                    <a:pt x="11510" y="17811"/>
                  </a:cubicBezTo>
                  <a:cubicBezTo>
                    <a:pt x="12122" y="17811"/>
                    <a:pt x="12690" y="18280"/>
                    <a:pt x="12717" y="18943"/>
                  </a:cubicBezTo>
                  <a:cubicBezTo>
                    <a:pt x="12741" y="19943"/>
                    <a:pt x="12538" y="21384"/>
                    <a:pt x="11705" y="23372"/>
                  </a:cubicBezTo>
                  <a:cubicBezTo>
                    <a:pt x="11050" y="24955"/>
                    <a:pt x="10800" y="26206"/>
                    <a:pt x="10740" y="27182"/>
                  </a:cubicBezTo>
                  <a:cubicBezTo>
                    <a:pt x="10657" y="28611"/>
                    <a:pt x="11729" y="29837"/>
                    <a:pt x="13145" y="30004"/>
                  </a:cubicBezTo>
                  <a:cubicBezTo>
                    <a:pt x="13998" y="30107"/>
                    <a:pt x="15104" y="30192"/>
                    <a:pt x="16412" y="30192"/>
                  </a:cubicBezTo>
                  <a:cubicBezTo>
                    <a:pt x="19323" y="30192"/>
                    <a:pt x="23234" y="29771"/>
                    <a:pt x="27588" y="28194"/>
                  </a:cubicBezTo>
                  <a:cubicBezTo>
                    <a:pt x="30302" y="25646"/>
                    <a:pt x="27231" y="21598"/>
                    <a:pt x="27171" y="18621"/>
                  </a:cubicBezTo>
                  <a:cubicBezTo>
                    <a:pt x="27147" y="17550"/>
                    <a:pt x="27088" y="16621"/>
                    <a:pt x="27016" y="15871"/>
                  </a:cubicBezTo>
                  <a:cubicBezTo>
                    <a:pt x="26909" y="14704"/>
                    <a:pt x="27731" y="13645"/>
                    <a:pt x="28874" y="13490"/>
                  </a:cubicBezTo>
                  <a:cubicBezTo>
                    <a:pt x="30624" y="13216"/>
                    <a:pt x="33160" y="12752"/>
                    <a:pt x="35422" y="12073"/>
                  </a:cubicBezTo>
                  <a:cubicBezTo>
                    <a:pt x="39351" y="10870"/>
                    <a:pt x="40220" y="1298"/>
                    <a:pt x="40220" y="1298"/>
                  </a:cubicBezTo>
                  <a:lnTo>
                    <a:pt x="363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46"/>
            <p:cNvSpPr/>
            <p:nvPr/>
          </p:nvSpPr>
          <p:spPr>
            <a:xfrm>
              <a:off x="3507875" y="2266475"/>
              <a:ext cx="43175" cy="56000"/>
            </a:xfrm>
            <a:custGeom>
              <a:rect b="b" l="l" r="r" t="t"/>
              <a:pathLst>
                <a:path extrusionOk="0" h="2240" w="1727">
                  <a:moveTo>
                    <a:pt x="857" y="1"/>
                  </a:moveTo>
                  <a:cubicBezTo>
                    <a:pt x="381" y="1"/>
                    <a:pt x="0" y="501"/>
                    <a:pt x="0" y="1120"/>
                  </a:cubicBezTo>
                  <a:cubicBezTo>
                    <a:pt x="0" y="1739"/>
                    <a:pt x="381" y="2239"/>
                    <a:pt x="857" y="2239"/>
                  </a:cubicBezTo>
                  <a:cubicBezTo>
                    <a:pt x="1346" y="2239"/>
                    <a:pt x="1727" y="1739"/>
                    <a:pt x="1727" y="1120"/>
                  </a:cubicBezTo>
                  <a:cubicBezTo>
                    <a:pt x="1727" y="501"/>
                    <a:pt x="1346" y="1"/>
                    <a:pt x="8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6"/>
            <p:cNvSpPr/>
            <p:nvPr/>
          </p:nvSpPr>
          <p:spPr>
            <a:xfrm>
              <a:off x="3348925" y="2266475"/>
              <a:ext cx="43175" cy="56000"/>
            </a:xfrm>
            <a:custGeom>
              <a:rect b="b" l="l" r="r" t="t"/>
              <a:pathLst>
                <a:path extrusionOk="0" h="2240" w="1727">
                  <a:moveTo>
                    <a:pt x="869" y="1"/>
                  </a:moveTo>
                  <a:cubicBezTo>
                    <a:pt x="393" y="1"/>
                    <a:pt x="0" y="501"/>
                    <a:pt x="0" y="1120"/>
                  </a:cubicBezTo>
                  <a:cubicBezTo>
                    <a:pt x="0" y="1739"/>
                    <a:pt x="393" y="2239"/>
                    <a:pt x="869" y="2239"/>
                  </a:cubicBezTo>
                  <a:cubicBezTo>
                    <a:pt x="1346" y="2239"/>
                    <a:pt x="1727" y="1739"/>
                    <a:pt x="1727" y="1120"/>
                  </a:cubicBezTo>
                  <a:cubicBezTo>
                    <a:pt x="1727" y="501"/>
                    <a:pt x="1346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46"/>
            <p:cNvSpPr/>
            <p:nvPr/>
          </p:nvSpPr>
          <p:spPr>
            <a:xfrm>
              <a:off x="3374225" y="2164975"/>
              <a:ext cx="155400" cy="233100"/>
            </a:xfrm>
            <a:custGeom>
              <a:rect b="b" l="l" r="r" t="t"/>
              <a:pathLst>
                <a:path extrusionOk="0" h="9324" w="6216">
                  <a:moveTo>
                    <a:pt x="3394" y="1"/>
                  </a:moveTo>
                  <a:cubicBezTo>
                    <a:pt x="298" y="1"/>
                    <a:pt x="262" y="2811"/>
                    <a:pt x="262" y="2811"/>
                  </a:cubicBezTo>
                  <a:lnTo>
                    <a:pt x="0" y="5918"/>
                  </a:lnTo>
                  <a:cubicBezTo>
                    <a:pt x="0" y="7799"/>
                    <a:pt x="1453" y="9323"/>
                    <a:pt x="3322" y="9323"/>
                  </a:cubicBezTo>
                  <a:cubicBezTo>
                    <a:pt x="5203" y="9323"/>
                    <a:pt x="6203" y="7799"/>
                    <a:pt x="6203" y="5918"/>
                  </a:cubicBezTo>
                  <a:lnTo>
                    <a:pt x="6203" y="2811"/>
                  </a:lnTo>
                  <a:cubicBezTo>
                    <a:pt x="6215" y="1263"/>
                    <a:pt x="4941" y="1"/>
                    <a:pt x="3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46"/>
            <p:cNvSpPr/>
            <p:nvPr/>
          </p:nvSpPr>
          <p:spPr>
            <a:xfrm>
              <a:off x="3192650" y="2438225"/>
              <a:ext cx="193225" cy="366750"/>
            </a:xfrm>
            <a:custGeom>
              <a:rect b="b" l="l" r="r" t="t"/>
              <a:pathLst>
                <a:path extrusionOk="0" h="14670" w="7729">
                  <a:moveTo>
                    <a:pt x="7728" y="1"/>
                  </a:moveTo>
                  <a:cubicBezTo>
                    <a:pt x="7728" y="1"/>
                    <a:pt x="7728" y="1"/>
                    <a:pt x="7728" y="2"/>
                  </a:cubicBezTo>
                  <a:lnTo>
                    <a:pt x="7728" y="2"/>
                  </a:lnTo>
                  <a:cubicBezTo>
                    <a:pt x="7729" y="1"/>
                    <a:pt x="7729" y="1"/>
                    <a:pt x="7728" y="1"/>
                  </a:cubicBezTo>
                  <a:close/>
                  <a:moveTo>
                    <a:pt x="7728" y="2"/>
                  </a:moveTo>
                  <a:cubicBezTo>
                    <a:pt x="7670" y="26"/>
                    <a:pt x="5061" y="322"/>
                    <a:pt x="5061" y="322"/>
                  </a:cubicBezTo>
                  <a:cubicBezTo>
                    <a:pt x="5061" y="322"/>
                    <a:pt x="3930" y="9692"/>
                    <a:pt x="0" y="13609"/>
                  </a:cubicBezTo>
                  <a:lnTo>
                    <a:pt x="1060" y="14669"/>
                  </a:lnTo>
                  <a:cubicBezTo>
                    <a:pt x="1060" y="14669"/>
                    <a:pt x="7727" y="10978"/>
                    <a:pt x="7728" y="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46"/>
            <p:cNvSpPr/>
            <p:nvPr/>
          </p:nvSpPr>
          <p:spPr>
            <a:xfrm>
              <a:off x="3540600" y="2398350"/>
              <a:ext cx="111950" cy="351550"/>
            </a:xfrm>
            <a:custGeom>
              <a:rect b="b" l="l" r="r" t="t"/>
              <a:pathLst>
                <a:path extrusionOk="0" h="14062" w="4478">
                  <a:moveTo>
                    <a:pt x="3251" y="0"/>
                  </a:moveTo>
                  <a:lnTo>
                    <a:pt x="1" y="1012"/>
                  </a:lnTo>
                  <a:lnTo>
                    <a:pt x="4025" y="14061"/>
                  </a:lnTo>
                  <a:cubicBezTo>
                    <a:pt x="4466" y="11275"/>
                    <a:pt x="4478" y="8430"/>
                    <a:pt x="4085" y="5632"/>
                  </a:cubicBezTo>
                  <a:lnTo>
                    <a:pt x="32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46"/>
            <p:cNvSpPr/>
            <p:nvPr/>
          </p:nvSpPr>
          <p:spPr>
            <a:xfrm>
              <a:off x="3349525" y="2130450"/>
              <a:ext cx="198850" cy="153925"/>
            </a:xfrm>
            <a:custGeom>
              <a:rect b="b" l="l" r="r" t="t"/>
              <a:pathLst>
                <a:path extrusionOk="0" h="6157" w="7954">
                  <a:moveTo>
                    <a:pt x="3631" y="1"/>
                  </a:moveTo>
                  <a:cubicBezTo>
                    <a:pt x="1584" y="1"/>
                    <a:pt x="0" y="1846"/>
                    <a:pt x="357" y="3846"/>
                  </a:cubicBezTo>
                  <a:cubicBezTo>
                    <a:pt x="369" y="3858"/>
                    <a:pt x="369" y="3894"/>
                    <a:pt x="369" y="3906"/>
                  </a:cubicBezTo>
                  <a:cubicBezTo>
                    <a:pt x="726" y="5906"/>
                    <a:pt x="1084" y="6156"/>
                    <a:pt x="1084" y="6156"/>
                  </a:cubicBezTo>
                  <a:cubicBezTo>
                    <a:pt x="1084" y="3942"/>
                    <a:pt x="2619" y="2894"/>
                    <a:pt x="4084" y="2882"/>
                  </a:cubicBezTo>
                  <a:cubicBezTo>
                    <a:pt x="5560" y="2882"/>
                    <a:pt x="6929" y="3953"/>
                    <a:pt x="7180" y="6144"/>
                  </a:cubicBezTo>
                  <a:cubicBezTo>
                    <a:pt x="7418" y="5418"/>
                    <a:pt x="7584" y="4596"/>
                    <a:pt x="7691" y="3775"/>
                  </a:cubicBezTo>
                  <a:cubicBezTo>
                    <a:pt x="7953" y="1763"/>
                    <a:pt x="6370" y="1"/>
                    <a:pt x="43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43" name="Google Shape;64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8775" y="1111725"/>
            <a:ext cx="4429249" cy="395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47"/>
          <p:cNvSpPr txBox="1"/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Team Learnings</a:t>
            </a:r>
            <a:endParaRPr/>
          </a:p>
        </p:txBody>
      </p:sp>
      <p:sp>
        <p:nvSpPr>
          <p:cNvPr id="649" name="Google Shape;649;p47"/>
          <p:cNvSpPr txBox="1"/>
          <p:nvPr>
            <p:ph idx="2" type="title"/>
          </p:nvPr>
        </p:nvSpPr>
        <p:spPr>
          <a:xfrm>
            <a:off x="1192975" y="2640875"/>
            <a:ext cx="15150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HTML</a:t>
            </a:r>
            <a:endParaRPr/>
          </a:p>
        </p:txBody>
      </p:sp>
      <p:sp>
        <p:nvSpPr>
          <p:cNvPr id="650" name="Google Shape;650;p47"/>
          <p:cNvSpPr txBox="1"/>
          <p:nvPr>
            <p:ph idx="3" type="title"/>
          </p:nvPr>
        </p:nvSpPr>
        <p:spPr>
          <a:xfrm>
            <a:off x="3071530" y="2640875"/>
            <a:ext cx="14625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CSS</a:t>
            </a:r>
            <a:endParaRPr/>
          </a:p>
        </p:txBody>
      </p:sp>
      <p:pic>
        <p:nvPicPr>
          <p:cNvPr id="651" name="Google Shape;651;p47"/>
          <p:cNvPicPr preferRelativeResize="0"/>
          <p:nvPr/>
        </p:nvPicPr>
        <p:blipFill rotWithShape="1">
          <a:blip r:embed="rId3">
            <a:alphaModFix/>
          </a:blip>
          <a:srcRect b="0" l="0" r="0" t="15462"/>
          <a:stretch/>
        </p:blipFill>
        <p:spPr>
          <a:xfrm>
            <a:off x="1219200" y="1335375"/>
            <a:ext cx="1462550" cy="123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2" name="Google Shape;652;p47"/>
          <p:cNvPicPr preferRelativeResize="0"/>
          <p:nvPr/>
        </p:nvPicPr>
        <p:blipFill rotWithShape="1">
          <a:blip r:embed="rId4">
            <a:alphaModFix/>
          </a:blip>
          <a:srcRect b="0" l="23000" r="20721" t="15462"/>
          <a:stretch/>
        </p:blipFill>
        <p:spPr>
          <a:xfrm>
            <a:off x="3142475" y="1335375"/>
            <a:ext cx="1320600" cy="123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1500" y="1298500"/>
            <a:ext cx="1202275" cy="120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60525" y="1264400"/>
            <a:ext cx="1236375" cy="123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5" name="Google Shape;655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98675" y="3261926"/>
            <a:ext cx="1236375" cy="124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6" name="Google Shape;656;p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30125" y="3300039"/>
            <a:ext cx="1202277" cy="120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7" name="Google Shape;657;p4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47352" y="3283012"/>
            <a:ext cx="1236374" cy="1236374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47"/>
          <p:cNvSpPr txBox="1"/>
          <p:nvPr>
            <p:ph idx="3" type="title"/>
          </p:nvPr>
        </p:nvSpPr>
        <p:spPr>
          <a:xfrm>
            <a:off x="4780542" y="2500775"/>
            <a:ext cx="14625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JS</a:t>
            </a:r>
            <a:endParaRPr/>
          </a:p>
        </p:txBody>
      </p:sp>
      <p:sp>
        <p:nvSpPr>
          <p:cNvPr id="659" name="Google Shape;659;p47"/>
          <p:cNvSpPr txBox="1"/>
          <p:nvPr>
            <p:ph idx="3" type="title"/>
          </p:nvPr>
        </p:nvSpPr>
        <p:spPr>
          <a:xfrm>
            <a:off x="6560530" y="2571750"/>
            <a:ext cx="14625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JUnit</a:t>
            </a:r>
            <a:endParaRPr/>
          </a:p>
        </p:txBody>
      </p:sp>
      <p:sp>
        <p:nvSpPr>
          <p:cNvPr id="660" name="Google Shape;660;p47"/>
          <p:cNvSpPr txBox="1"/>
          <p:nvPr>
            <p:ph idx="2" type="title"/>
          </p:nvPr>
        </p:nvSpPr>
        <p:spPr>
          <a:xfrm>
            <a:off x="2373763" y="4522800"/>
            <a:ext cx="15150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GIT</a:t>
            </a:r>
            <a:endParaRPr/>
          </a:p>
        </p:txBody>
      </p:sp>
      <p:sp>
        <p:nvSpPr>
          <p:cNvPr id="661" name="Google Shape;661;p47"/>
          <p:cNvSpPr txBox="1"/>
          <p:nvPr>
            <p:ph idx="2" type="title"/>
          </p:nvPr>
        </p:nvSpPr>
        <p:spPr>
          <a:xfrm>
            <a:off x="4008025" y="4522800"/>
            <a:ext cx="15150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GITHUB</a:t>
            </a:r>
            <a:endParaRPr/>
          </a:p>
        </p:txBody>
      </p:sp>
      <p:sp>
        <p:nvSpPr>
          <p:cNvPr id="662" name="Google Shape;662;p47"/>
          <p:cNvSpPr txBox="1"/>
          <p:nvPr>
            <p:ph idx="2" type="title"/>
          </p:nvPr>
        </p:nvSpPr>
        <p:spPr>
          <a:xfrm>
            <a:off x="5659363" y="4446600"/>
            <a:ext cx="15150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JAVA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875" y="128950"/>
            <a:ext cx="4342765" cy="244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6040" y="152400"/>
            <a:ext cx="4355562" cy="2450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724150"/>
            <a:ext cx="4301059" cy="241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48"/>
          <p:cNvPicPr preferRelativeResize="0"/>
          <p:nvPr/>
        </p:nvPicPr>
        <p:blipFill rotWithShape="1">
          <a:blip r:embed="rId6">
            <a:alphaModFix/>
          </a:blip>
          <a:srcRect b="6792" l="4777" r="2988" t="7876"/>
          <a:stretch/>
        </p:blipFill>
        <p:spPr>
          <a:xfrm>
            <a:off x="4636050" y="2797782"/>
            <a:ext cx="4507949" cy="2345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" name="Google Shape;67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875" y="540950"/>
            <a:ext cx="4538399" cy="40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1674" y="152400"/>
            <a:ext cx="4159926" cy="233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1674" y="2644759"/>
            <a:ext cx="4159926" cy="2339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od Delivery App by Slidesgo">
  <a:themeElements>
    <a:clrScheme name="Simple Light">
      <a:dk1>
        <a:srgbClr val="000000"/>
      </a:dk1>
      <a:lt1>
        <a:srgbClr val="FFFFFF"/>
      </a:lt1>
      <a:dk2>
        <a:srgbClr val="FFFAEA"/>
      </a:dk2>
      <a:lt2>
        <a:srgbClr val="FCE5CD"/>
      </a:lt2>
      <a:accent1>
        <a:srgbClr val="A8C987"/>
      </a:accent1>
      <a:accent2>
        <a:srgbClr val="D96FA0"/>
      </a:accent2>
      <a:accent3>
        <a:srgbClr val="66B9CC"/>
      </a:accent3>
      <a:accent4>
        <a:srgbClr val="F5DC6E"/>
      </a:accent4>
      <a:accent5>
        <a:srgbClr val="F3C347"/>
      </a:accent5>
      <a:accent6>
        <a:srgbClr val="5C65C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